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49.xml"/>
  <Override ContentType="application/vnd.openxmlformats-officedocument.presentationml.slideLayout+xml" PartName="/ppt/slideLayouts/slideLayout7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83.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77.xml"/>
  <Override ContentType="application/vnd.openxmlformats-officedocument.presentationml.slideLayout+xml" PartName="/ppt/slideLayouts/slideLayout82.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40" r:id="rId3"/>
    <p:sldMasterId id="2147483741" r:id="rId4"/>
    <p:sldMasterId id="2147483742" r:id="rId5"/>
    <p:sldMasterId id="2147483743"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Lst>
  <p:sldSz cy="5143500" cx="9144000"/>
  <p:notesSz cx="6858000" cy="9144000"/>
  <p:embeddedFontLst>
    <p:embeddedFont>
      <p:font typeface="Roboto"/>
      <p:regular r:id="rId47"/>
      <p:bold r:id="rId48"/>
      <p:italic r:id="rId49"/>
      <p:boldItalic r:id="rId50"/>
    </p:embeddedFont>
    <p:embeddedFont>
      <p:font typeface="Lexend Deca Light"/>
      <p:regular r:id="rId51"/>
      <p:bold r:id="rId52"/>
    </p:embeddedFont>
    <p:embeddedFont>
      <p:font typeface="Open Sans SemiBold"/>
      <p:regular r:id="rId53"/>
      <p:bold r:id="rId54"/>
      <p:italic r:id="rId55"/>
      <p:boldItalic r:id="rId56"/>
    </p:embeddedFont>
    <p:embeddedFont>
      <p:font typeface="Roboto Light"/>
      <p:regular r:id="rId57"/>
      <p:bold r:id="rId58"/>
      <p:italic r:id="rId59"/>
      <p:boldItalic r:id="rId60"/>
    </p:embeddedFont>
    <p:embeddedFont>
      <p:font typeface="Open Sans ExtraBold"/>
      <p:bold r:id="rId61"/>
      <p:boldItalic r:id="rId62"/>
    </p:embeddedFont>
    <p:embeddedFont>
      <p:font typeface="Lexend Deca"/>
      <p:regular r:id="rId63"/>
      <p:bold r:id="rId64"/>
    </p:embeddedFont>
    <p:embeddedFont>
      <p:font typeface="Open Sans Light"/>
      <p:regular r:id="rId65"/>
      <p:bold r:id="rId66"/>
      <p:italic r:id="rId67"/>
      <p:boldItalic r:id="rId68"/>
    </p:embeddedFont>
    <p:embeddedFont>
      <p:font typeface="Open Sans"/>
      <p:regular r:id="rId69"/>
      <p:bold r:id="rId70"/>
      <p:italic r:id="rId71"/>
      <p:boldItalic r:id="rId7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1" Type="http://schemas.openxmlformats.org/officeDocument/2006/relationships/theme" Target="theme/theme5.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2.xml"/><Relationship Id="rId48" Type="http://schemas.openxmlformats.org/officeDocument/2006/relationships/font" Target="fonts/Roboto-bold.fntdata"/><Relationship Id="rId47" Type="http://schemas.openxmlformats.org/officeDocument/2006/relationships/font" Target="fonts/Roboto-regular.fntdata"/><Relationship Id="rId49" Type="http://schemas.openxmlformats.org/officeDocument/2006/relationships/font" Target="fonts/Roboto-italic.fntdata"/><Relationship Id="rId5" Type="http://schemas.openxmlformats.org/officeDocument/2006/relationships/slideMaster" Target="slideMasters/slideMaster3.xml"/><Relationship Id="rId6" Type="http://schemas.openxmlformats.org/officeDocument/2006/relationships/slideMaster" Target="slideMasters/slideMaster4.xml"/><Relationship Id="rId7" Type="http://schemas.openxmlformats.org/officeDocument/2006/relationships/notesMaster" Target="notesMasters/notesMaster1.xml"/><Relationship Id="rId8" Type="http://schemas.openxmlformats.org/officeDocument/2006/relationships/slide" Target="slides/slide1.xml"/><Relationship Id="rId72" Type="http://schemas.openxmlformats.org/officeDocument/2006/relationships/font" Target="fonts/OpenSans-boldItalic.fntdata"/><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71" Type="http://schemas.openxmlformats.org/officeDocument/2006/relationships/font" Target="fonts/OpenSans-italic.fntdata"/><Relationship Id="rId70" Type="http://schemas.openxmlformats.org/officeDocument/2006/relationships/font" Target="fonts/OpenSans-bold.fntdata"/><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font" Target="fonts/OpenSansExtraBold-boldItalic.fntdata"/><Relationship Id="rId61" Type="http://schemas.openxmlformats.org/officeDocument/2006/relationships/font" Target="fonts/OpenSansExtraBold-bold.fntdata"/><Relationship Id="rId20" Type="http://schemas.openxmlformats.org/officeDocument/2006/relationships/slide" Target="slides/slide13.xml"/><Relationship Id="rId64" Type="http://schemas.openxmlformats.org/officeDocument/2006/relationships/font" Target="fonts/LexendDeca-bold.fntdata"/><Relationship Id="rId63" Type="http://schemas.openxmlformats.org/officeDocument/2006/relationships/font" Target="fonts/LexendDeca-regular.fntdata"/><Relationship Id="rId22" Type="http://schemas.openxmlformats.org/officeDocument/2006/relationships/slide" Target="slides/slide15.xml"/><Relationship Id="rId66" Type="http://schemas.openxmlformats.org/officeDocument/2006/relationships/font" Target="fonts/OpenSansLight-bold.fntdata"/><Relationship Id="rId21" Type="http://schemas.openxmlformats.org/officeDocument/2006/relationships/slide" Target="slides/slide14.xml"/><Relationship Id="rId65" Type="http://schemas.openxmlformats.org/officeDocument/2006/relationships/font" Target="fonts/OpenSansLight-regular.fntdata"/><Relationship Id="rId24" Type="http://schemas.openxmlformats.org/officeDocument/2006/relationships/slide" Target="slides/slide17.xml"/><Relationship Id="rId68" Type="http://schemas.openxmlformats.org/officeDocument/2006/relationships/font" Target="fonts/OpenSansLight-boldItalic.fntdata"/><Relationship Id="rId23" Type="http://schemas.openxmlformats.org/officeDocument/2006/relationships/slide" Target="slides/slide16.xml"/><Relationship Id="rId67" Type="http://schemas.openxmlformats.org/officeDocument/2006/relationships/font" Target="fonts/OpenSansLight-italic.fntdata"/><Relationship Id="rId60" Type="http://schemas.openxmlformats.org/officeDocument/2006/relationships/font" Target="fonts/RobotoLight-boldItalic.fntdata"/><Relationship Id="rId26" Type="http://schemas.openxmlformats.org/officeDocument/2006/relationships/slide" Target="slides/slide19.xml"/><Relationship Id="rId25" Type="http://schemas.openxmlformats.org/officeDocument/2006/relationships/slide" Target="slides/slide18.xml"/><Relationship Id="rId69" Type="http://schemas.openxmlformats.org/officeDocument/2006/relationships/font" Target="fonts/OpenSans-regular.fntdata"/><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font" Target="fonts/LexendDecaLight-regular.fntdata"/><Relationship Id="rId50" Type="http://schemas.openxmlformats.org/officeDocument/2006/relationships/font" Target="fonts/Roboto-boldItalic.fntdata"/><Relationship Id="rId53" Type="http://schemas.openxmlformats.org/officeDocument/2006/relationships/font" Target="fonts/OpenSansSemiBold-regular.fntdata"/><Relationship Id="rId52" Type="http://schemas.openxmlformats.org/officeDocument/2006/relationships/font" Target="fonts/LexendDecaLight-bold.fntdata"/><Relationship Id="rId11" Type="http://schemas.openxmlformats.org/officeDocument/2006/relationships/slide" Target="slides/slide4.xml"/><Relationship Id="rId55" Type="http://schemas.openxmlformats.org/officeDocument/2006/relationships/font" Target="fonts/OpenSansSemiBold-italic.fntdata"/><Relationship Id="rId10" Type="http://schemas.openxmlformats.org/officeDocument/2006/relationships/slide" Target="slides/slide3.xml"/><Relationship Id="rId54" Type="http://schemas.openxmlformats.org/officeDocument/2006/relationships/font" Target="fonts/OpenSansSemiBold-bold.fntdata"/><Relationship Id="rId13" Type="http://schemas.openxmlformats.org/officeDocument/2006/relationships/slide" Target="slides/slide6.xml"/><Relationship Id="rId57" Type="http://schemas.openxmlformats.org/officeDocument/2006/relationships/font" Target="fonts/RobotoLight-regular.fntdata"/><Relationship Id="rId12" Type="http://schemas.openxmlformats.org/officeDocument/2006/relationships/slide" Target="slides/slide5.xml"/><Relationship Id="rId56" Type="http://schemas.openxmlformats.org/officeDocument/2006/relationships/font" Target="fonts/OpenSansSemiBold-boldItalic.fntdata"/><Relationship Id="rId15" Type="http://schemas.openxmlformats.org/officeDocument/2006/relationships/slide" Target="slides/slide8.xml"/><Relationship Id="rId59" Type="http://schemas.openxmlformats.org/officeDocument/2006/relationships/font" Target="fonts/RobotoLight-italic.fntdata"/><Relationship Id="rId14" Type="http://schemas.openxmlformats.org/officeDocument/2006/relationships/slide" Target="slides/slide7.xml"/><Relationship Id="rId58" Type="http://schemas.openxmlformats.org/officeDocument/2006/relationships/font" Target="fonts/RobotoLight-bold.fntdata"/><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g9c2998df98_0_2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0" name="Google Shape;550;g9c2998df98_0_2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g214828929db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6" name="Google Shape;556;g214828929db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g214828929db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3" name="Google Shape;563;g214828929db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9" name="Shape 569"/>
        <p:cNvGrpSpPr/>
        <p:nvPr/>
      </p:nvGrpSpPr>
      <p:grpSpPr>
        <a:xfrm>
          <a:off x="0" y="0"/>
          <a:ext cx="0" cy="0"/>
          <a:chOff x="0" y="0"/>
          <a:chExt cx="0" cy="0"/>
        </a:xfrm>
      </p:grpSpPr>
      <p:sp>
        <p:nvSpPr>
          <p:cNvPr id="570" name="Google Shape;570;g214828929db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1" name="Google Shape;571;g214828929db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g22bcb9da51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0" name="Google Shape;580;g22bcb9da51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g22cec88a69b_1_8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6" name="Google Shape;586;g22cec88a69b_1_8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g22cec88a69b_1_6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0" name="Google Shape;600;g22cec88a69b_1_6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3" name="Shape 613"/>
        <p:cNvGrpSpPr/>
        <p:nvPr/>
      </p:nvGrpSpPr>
      <p:grpSpPr>
        <a:xfrm>
          <a:off x="0" y="0"/>
          <a:ext cx="0" cy="0"/>
          <a:chOff x="0" y="0"/>
          <a:chExt cx="0" cy="0"/>
        </a:xfrm>
      </p:grpSpPr>
      <p:sp>
        <p:nvSpPr>
          <p:cNvPr id="614" name="Google Shape;614;g22cec88a69b_1_9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5" name="Google Shape;615;g22cec88a69b_1_9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8" name="Shape 628"/>
        <p:cNvGrpSpPr/>
        <p:nvPr/>
      </p:nvGrpSpPr>
      <p:grpSpPr>
        <a:xfrm>
          <a:off x="0" y="0"/>
          <a:ext cx="0" cy="0"/>
          <a:chOff x="0" y="0"/>
          <a:chExt cx="0" cy="0"/>
        </a:xfrm>
      </p:grpSpPr>
      <p:sp>
        <p:nvSpPr>
          <p:cNvPr id="629" name="Google Shape;629;g22cec88a69b_1_1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0" name="Google Shape;630;g22cec88a69b_1_1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3" name="Shape 653"/>
        <p:cNvGrpSpPr/>
        <p:nvPr/>
      </p:nvGrpSpPr>
      <p:grpSpPr>
        <a:xfrm>
          <a:off x="0" y="0"/>
          <a:ext cx="0" cy="0"/>
          <a:chOff x="0" y="0"/>
          <a:chExt cx="0" cy="0"/>
        </a:xfrm>
      </p:grpSpPr>
      <p:sp>
        <p:nvSpPr>
          <p:cNvPr id="654" name="Google Shape;654;g22cec88a69b_1_3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5" name="Google Shape;655;g22cec88a69b_1_3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Win: A single slide to provide overview into major value propositions of Turnitin Originality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Turnitin Originality is the new standard in academic integrity. It’s designed to address emerging trends and help you to identify and combat them.  Originality builds on Turnitin’s long history of discoverying text similarity from known sources, but goes further by identifying when text has been manipulated.  It will also use sophisticated technology, such as forensic linguistics, to help identify when work - which doesn’t match known sources - has not been written by the author. But most importantly, no matter if your a student, instructor or administrator, Turnitin helps to surface actionable insights, where and when you need them to help keep integrity at the core of the work you do.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2" name="Shape 672"/>
        <p:cNvGrpSpPr/>
        <p:nvPr/>
      </p:nvGrpSpPr>
      <p:grpSpPr>
        <a:xfrm>
          <a:off x="0" y="0"/>
          <a:ext cx="0" cy="0"/>
          <a:chOff x="0" y="0"/>
          <a:chExt cx="0" cy="0"/>
        </a:xfrm>
      </p:grpSpPr>
      <p:sp>
        <p:nvSpPr>
          <p:cNvPr id="673" name="Google Shape;673;g22cec88a69b_1_3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4" name="Google Shape;674;g22cec88a69b_1_3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0" name="Shape 680"/>
        <p:cNvGrpSpPr/>
        <p:nvPr/>
      </p:nvGrpSpPr>
      <p:grpSpPr>
        <a:xfrm>
          <a:off x="0" y="0"/>
          <a:ext cx="0" cy="0"/>
          <a:chOff x="0" y="0"/>
          <a:chExt cx="0" cy="0"/>
        </a:xfrm>
      </p:grpSpPr>
      <p:sp>
        <p:nvSpPr>
          <p:cNvPr id="681" name="Google Shape;681;g22cec88a69b_1_15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2" name="Google Shape;682;g22cec88a69b_1_15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8" name="Shape 698"/>
        <p:cNvGrpSpPr/>
        <p:nvPr/>
      </p:nvGrpSpPr>
      <p:grpSpPr>
        <a:xfrm>
          <a:off x="0" y="0"/>
          <a:ext cx="0" cy="0"/>
          <a:chOff x="0" y="0"/>
          <a:chExt cx="0" cy="0"/>
        </a:xfrm>
      </p:grpSpPr>
      <p:sp>
        <p:nvSpPr>
          <p:cNvPr id="699" name="Google Shape;699;g22cec88a69b_1_15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0" name="Google Shape;700;g22cec88a69b_1_15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6" name="Shape 706"/>
        <p:cNvGrpSpPr/>
        <p:nvPr/>
      </p:nvGrpSpPr>
      <p:grpSpPr>
        <a:xfrm>
          <a:off x="0" y="0"/>
          <a:ext cx="0" cy="0"/>
          <a:chOff x="0" y="0"/>
          <a:chExt cx="0" cy="0"/>
        </a:xfrm>
      </p:grpSpPr>
      <p:sp>
        <p:nvSpPr>
          <p:cNvPr id="707" name="Google Shape;707;g22cec88a69b_1_15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8" name="Google Shape;708;g22cec88a69b_1_15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4" name="Shape 714"/>
        <p:cNvGrpSpPr/>
        <p:nvPr/>
      </p:nvGrpSpPr>
      <p:grpSpPr>
        <a:xfrm>
          <a:off x="0" y="0"/>
          <a:ext cx="0" cy="0"/>
          <a:chOff x="0" y="0"/>
          <a:chExt cx="0" cy="0"/>
        </a:xfrm>
      </p:grpSpPr>
      <p:sp>
        <p:nvSpPr>
          <p:cNvPr id="715" name="Google Shape;715;g22cec88a69b_1_15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6" name="Google Shape;716;g22cec88a69b_1_15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3" name="Shape 723"/>
        <p:cNvGrpSpPr/>
        <p:nvPr/>
      </p:nvGrpSpPr>
      <p:grpSpPr>
        <a:xfrm>
          <a:off x="0" y="0"/>
          <a:ext cx="0" cy="0"/>
          <a:chOff x="0" y="0"/>
          <a:chExt cx="0" cy="0"/>
        </a:xfrm>
      </p:grpSpPr>
      <p:sp>
        <p:nvSpPr>
          <p:cNvPr id="724" name="Google Shape;724;g22cec88a69b_1_16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5" name="Google Shape;725;g22cec88a69b_1_16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400">
              <a:latin typeface="Roboto"/>
              <a:ea typeface="Roboto"/>
              <a:cs typeface="Roboto"/>
              <a:sym typeface="Roboto"/>
            </a:endParaRPr>
          </a:p>
          <a:p>
            <a:pPr indent="0" lvl="0" marL="0" rtl="0" algn="l">
              <a:spcBef>
                <a:spcPts val="0"/>
              </a:spcBef>
              <a:spcAft>
                <a:spcPts val="0"/>
              </a:spcAft>
              <a:buNone/>
            </a:pPr>
            <a:r>
              <a:t/>
            </a:r>
            <a:endParaRPr sz="1400">
              <a:latin typeface="Roboto"/>
              <a:ea typeface="Roboto"/>
              <a:cs typeface="Roboto"/>
              <a:sym typeface="Roboto"/>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9" name="Shape 749"/>
        <p:cNvGrpSpPr/>
        <p:nvPr/>
      </p:nvGrpSpPr>
      <p:grpSpPr>
        <a:xfrm>
          <a:off x="0" y="0"/>
          <a:ext cx="0" cy="0"/>
          <a:chOff x="0" y="0"/>
          <a:chExt cx="0" cy="0"/>
        </a:xfrm>
      </p:grpSpPr>
      <p:sp>
        <p:nvSpPr>
          <p:cNvPr id="750" name="Google Shape;750;g22cec88a69b_1_16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1" name="Google Shape;751;g22cec88a69b_1_16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400">
                <a:latin typeface="Roboto"/>
                <a:ea typeface="Roboto"/>
                <a:cs typeface="Roboto"/>
                <a:sym typeface="Roboto"/>
              </a:rPr>
              <a:t>This is an example of the citations engine in action. It is powering authorship in this specific example. </a:t>
            </a:r>
            <a:endParaRPr sz="1400">
              <a:latin typeface="Roboto"/>
              <a:ea typeface="Roboto"/>
              <a:cs typeface="Roboto"/>
              <a:sym typeface="Roboto"/>
            </a:endParaRPr>
          </a:p>
          <a:p>
            <a:pPr indent="0" lvl="0" marL="0" rtl="0" algn="l">
              <a:spcBef>
                <a:spcPts val="0"/>
              </a:spcBef>
              <a:spcAft>
                <a:spcPts val="0"/>
              </a:spcAft>
              <a:buNone/>
            </a:pPr>
            <a:r>
              <a:t/>
            </a:r>
            <a:endParaRPr sz="1400">
              <a:latin typeface="Roboto"/>
              <a:ea typeface="Roboto"/>
              <a:cs typeface="Roboto"/>
              <a:sym typeface="Roboto"/>
            </a:endParaRPr>
          </a:p>
          <a:p>
            <a:pPr indent="0" lvl="0" marL="0" rtl="0" algn="l">
              <a:spcBef>
                <a:spcPts val="0"/>
              </a:spcBef>
              <a:spcAft>
                <a:spcPts val="0"/>
              </a:spcAft>
              <a:buNone/>
            </a:pPr>
            <a:r>
              <a:rPr lang="en-GB" sz="1400">
                <a:latin typeface="Roboto"/>
                <a:ea typeface="Roboto"/>
                <a:cs typeface="Roboto"/>
                <a:sym typeface="Roboto"/>
              </a:rPr>
              <a:t>We found that the use of mixed citations styles may be a useful indicator of contract cheating. In this case, there’s a visual indicator for each reference that shows at a glance if a mix was used. </a:t>
            </a:r>
            <a:endParaRPr sz="1400">
              <a:latin typeface="Roboto"/>
              <a:ea typeface="Roboto"/>
              <a:cs typeface="Roboto"/>
              <a:sym typeface="Roboto"/>
            </a:endParaRPr>
          </a:p>
          <a:p>
            <a:pPr indent="0" lvl="0" marL="0" rtl="0" algn="l">
              <a:spcBef>
                <a:spcPts val="0"/>
              </a:spcBef>
              <a:spcAft>
                <a:spcPts val="0"/>
              </a:spcAft>
              <a:buNone/>
            </a:pPr>
            <a:r>
              <a:t/>
            </a:r>
            <a:endParaRPr sz="1400">
              <a:latin typeface="Roboto"/>
              <a:ea typeface="Roboto"/>
              <a:cs typeface="Roboto"/>
              <a:sym typeface="Roboto"/>
            </a:endParaRPr>
          </a:p>
          <a:p>
            <a:pPr indent="0" lvl="0" marL="0" rtl="0" algn="l">
              <a:spcBef>
                <a:spcPts val="0"/>
              </a:spcBef>
              <a:spcAft>
                <a:spcPts val="0"/>
              </a:spcAft>
              <a:buNone/>
            </a:pPr>
            <a:r>
              <a:rPr lang="en-GB" sz="1400">
                <a:latin typeface="Roboto"/>
                <a:ea typeface="Roboto"/>
                <a:cs typeface="Roboto"/>
                <a:sym typeface="Roboto"/>
              </a:rPr>
              <a:t>(97%+ precision, 90%+ recall)</a:t>
            </a:r>
            <a:endParaRPr sz="1400">
              <a:latin typeface="Roboto"/>
              <a:ea typeface="Roboto"/>
              <a:cs typeface="Roboto"/>
              <a:sym typeface="Roboto"/>
            </a:endParaRPr>
          </a:p>
          <a:p>
            <a:pPr indent="0" lvl="0" marL="0" rtl="0" algn="l">
              <a:spcBef>
                <a:spcPts val="0"/>
              </a:spcBef>
              <a:spcAft>
                <a:spcPts val="0"/>
              </a:spcAft>
              <a:buNone/>
            </a:pPr>
            <a:r>
              <a:t/>
            </a:r>
            <a:endParaRPr sz="1400">
              <a:latin typeface="Roboto"/>
              <a:ea typeface="Roboto"/>
              <a:cs typeface="Roboto"/>
              <a:sym typeface="Roboto"/>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4" name="Shape 774"/>
        <p:cNvGrpSpPr/>
        <p:nvPr/>
      </p:nvGrpSpPr>
      <p:grpSpPr>
        <a:xfrm>
          <a:off x="0" y="0"/>
          <a:ext cx="0" cy="0"/>
          <a:chOff x="0" y="0"/>
          <a:chExt cx="0" cy="0"/>
        </a:xfrm>
      </p:grpSpPr>
      <p:sp>
        <p:nvSpPr>
          <p:cNvPr id="775" name="Google Shape;775;g22cec88a69b_1_16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6" name="Google Shape;776;g22cec88a69b_1_16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3" name="Shape 783"/>
        <p:cNvGrpSpPr/>
        <p:nvPr/>
      </p:nvGrpSpPr>
      <p:grpSpPr>
        <a:xfrm>
          <a:off x="0" y="0"/>
          <a:ext cx="0" cy="0"/>
          <a:chOff x="0" y="0"/>
          <a:chExt cx="0" cy="0"/>
        </a:xfrm>
      </p:grpSpPr>
      <p:sp>
        <p:nvSpPr>
          <p:cNvPr id="784" name="Google Shape;784;g22cec88a69b_1_16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5" name="Google Shape;785;g22cec88a69b_1_16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400">
              <a:latin typeface="Roboto"/>
              <a:ea typeface="Roboto"/>
              <a:cs typeface="Roboto"/>
              <a:sym typeface="Roboto"/>
            </a:endParaRPr>
          </a:p>
          <a:p>
            <a:pPr indent="0" lvl="0" marL="0" rtl="0" algn="l">
              <a:spcBef>
                <a:spcPts val="0"/>
              </a:spcBef>
              <a:spcAft>
                <a:spcPts val="0"/>
              </a:spcAft>
              <a:buNone/>
            </a:pPr>
            <a:r>
              <a:t/>
            </a:r>
            <a:endParaRPr sz="1400">
              <a:latin typeface="Roboto"/>
              <a:ea typeface="Roboto"/>
              <a:cs typeface="Roboto"/>
              <a:sym typeface="Roboto"/>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6" name="Shape 806"/>
        <p:cNvGrpSpPr/>
        <p:nvPr/>
      </p:nvGrpSpPr>
      <p:grpSpPr>
        <a:xfrm>
          <a:off x="0" y="0"/>
          <a:ext cx="0" cy="0"/>
          <a:chOff x="0" y="0"/>
          <a:chExt cx="0" cy="0"/>
        </a:xfrm>
      </p:grpSpPr>
      <p:sp>
        <p:nvSpPr>
          <p:cNvPr id="807" name="Google Shape;807;g22cec88a69b_1_16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8" name="Google Shape;808;g22cec88a69b_1_16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400">
                <a:latin typeface="Roboto"/>
                <a:ea typeface="Roboto"/>
                <a:cs typeface="Roboto"/>
                <a:sym typeface="Roboto"/>
              </a:rPr>
              <a:t>This is an example of the citations engine in action. It is powering authorship in this specific example. </a:t>
            </a:r>
            <a:endParaRPr sz="1400">
              <a:latin typeface="Roboto"/>
              <a:ea typeface="Roboto"/>
              <a:cs typeface="Roboto"/>
              <a:sym typeface="Roboto"/>
            </a:endParaRPr>
          </a:p>
          <a:p>
            <a:pPr indent="0" lvl="0" marL="0" rtl="0" algn="l">
              <a:spcBef>
                <a:spcPts val="0"/>
              </a:spcBef>
              <a:spcAft>
                <a:spcPts val="0"/>
              </a:spcAft>
              <a:buNone/>
            </a:pPr>
            <a:r>
              <a:t/>
            </a:r>
            <a:endParaRPr sz="1400">
              <a:latin typeface="Roboto"/>
              <a:ea typeface="Roboto"/>
              <a:cs typeface="Roboto"/>
              <a:sym typeface="Roboto"/>
            </a:endParaRPr>
          </a:p>
          <a:p>
            <a:pPr indent="0" lvl="0" marL="0" rtl="0" algn="l">
              <a:spcBef>
                <a:spcPts val="0"/>
              </a:spcBef>
              <a:spcAft>
                <a:spcPts val="0"/>
              </a:spcAft>
              <a:buNone/>
            </a:pPr>
            <a:r>
              <a:rPr lang="en-GB" sz="1400">
                <a:latin typeface="Roboto"/>
                <a:ea typeface="Roboto"/>
                <a:cs typeface="Roboto"/>
                <a:sym typeface="Roboto"/>
              </a:rPr>
              <a:t>We found that the use of mixed citations styles may be a useful indicator of contract cheating. In this case, there’s a visual indicator for each reference that shows at a glance if a mix was used. </a:t>
            </a:r>
            <a:endParaRPr sz="1400">
              <a:latin typeface="Roboto"/>
              <a:ea typeface="Roboto"/>
              <a:cs typeface="Roboto"/>
              <a:sym typeface="Roboto"/>
            </a:endParaRPr>
          </a:p>
          <a:p>
            <a:pPr indent="0" lvl="0" marL="0" rtl="0" algn="l">
              <a:spcBef>
                <a:spcPts val="0"/>
              </a:spcBef>
              <a:spcAft>
                <a:spcPts val="0"/>
              </a:spcAft>
              <a:buNone/>
            </a:pPr>
            <a:r>
              <a:t/>
            </a:r>
            <a:endParaRPr sz="1400">
              <a:latin typeface="Roboto"/>
              <a:ea typeface="Roboto"/>
              <a:cs typeface="Roboto"/>
              <a:sym typeface="Roboto"/>
            </a:endParaRPr>
          </a:p>
          <a:p>
            <a:pPr indent="0" lvl="0" marL="0" rtl="0" algn="l">
              <a:spcBef>
                <a:spcPts val="0"/>
              </a:spcBef>
              <a:spcAft>
                <a:spcPts val="0"/>
              </a:spcAft>
              <a:buNone/>
            </a:pPr>
            <a:r>
              <a:rPr lang="en-GB" sz="1400">
                <a:latin typeface="Roboto"/>
                <a:ea typeface="Roboto"/>
                <a:cs typeface="Roboto"/>
                <a:sym typeface="Roboto"/>
              </a:rPr>
              <a:t>(97%+ precision, 90%+ recall)</a:t>
            </a:r>
            <a:endParaRPr sz="1400">
              <a:latin typeface="Roboto"/>
              <a:ea typeface="Roboto"/>
              <a:cs typeface="Roboto"/>
              <a:sym typeface="Roboto"/>
            </a:endParaRPr>
          </a:p>
          <a:p>
            <a:pPr indent="0" lvl="0" marL="0" rtl="0" algn="l">
              <a:spcBef>
                <a:spcPts val="0"/>
              </a:spcBef>
              <a:spcAft>
                <a:spcPts val="0"/>
              </a:spcAft>
              <a:buNone/>
            </a:pPr>
            <a:r>
              <a:t/>
            </a:r>
            <a:endParaRPr sz="1400">
              <a:latin typeface="Roboto"/>
              <a:ea typeface="Roboto"/>
              <a:cs typeface="Roboto"/>
              <a:sym typeface="Roboto"/>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2" name="Shape 832"/>
        <p:cNvGrpSpPr/>
        <p:nvPr/>
      </p:nvGrpSpPr>
      <p:grpSpPr>
        <a:xfrm>
          <a:off x="0" y="0"/>
          <a:ext cx="0" cy="0"/>
          <a:chOff x="0" y="0"/>
          <a:chExt cx="0" cy="0"/>
        </a:xfrm>
      </p:grpSpPr>
      <p:sp>
        <p:nvSpPr>
          <p:cNvPr id="833" name="Google Shape;833;g22cec88a69b_1_17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4" name="Google Shape;834;g22cec88a69b_1_17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3" name="Shape 843"/>
        <p:cNvGrpSpPr/>
        <p:nvPr/>
      </p:nvGrpSpPr>
      <p:grpSpPr>
        <a:xfrm>
          <a:off x="0" y="0"/>
          <a:ext cx="0" cy="0"/>
          <a:chOff x="0" y="0"/>
          <a:chExt cx="0" cy="0"/>
        </a:xfrm>
      </p:grpSpPr>
      <p:sp>
        <p:nvSpPr>
          <p:cNvPr id="844" name="Google Shape;844;g22cec88a69b_1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45" name="Google Shape;845;g22cec88a69b_1_1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5" name="Shape 865"/>
        <p:cNvGrpSpPr/>
        <p:nvPr/>
      </p:nvGrpSpPr>
      <p:grpSpPr>
        <a:xfrm>
          <a:off x="0" y="0"/>
          <a:ext cx="0" cy="0"/>
          <a:chOff x="0" y="0"/>
          <a:chExt cx="0" cy="0"/>
        </a:xfrm>
      </p:grpSpPr>
      <p:sp>
        <p:nvSpPr>
          <p:cNvPr id="866" name="Google Shape;866;g22bcb9da51e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7" name="Google Shape;867;g22bcb9da51e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0" name="Shape 870"/>
        <p:cNvGrpSpPr/>
        <p:nvPr/>
      </p:nvGrpSpPr>
      <p:grpSpPr>
        <a:xfrm>
          <a:off x="0" y="0"/>
          <a:ext cx="0" cy="0"/>
          <a:chOff x="0" y="0"/>
          <a:chExt cx="0" cy="0"/>
        </a:xfrm>
      </p:grpSpPr>
      <p:sp>
        <p:nvSpPr>
          <p:cNvPr id="871" name="Google Shape;871;g22d7447916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2" name="Google Shape;872;g22d7447916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2" name="Shape 882"/>
        <p:cNvGrpSpPr/>
        <p:nvPr/>
      </p:nvGrpSpPr>
      <p:grpSpPr>
        <a:xfrm>
          <a:off x="0" y="0"/>
          <a:ext cx="0" cy="0"/>
          <a:chOff x="0" y="0"/>
          <a:chExt cx="0" cy="0"/>
        </a:xfrm>
      </p:grpSpPr>
      <p:sp>
        <p:nvSpPr>
          <p:cNvPr id="883" name="Google Shape;883;g214828929db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4" name="Google Shape;884;g214828929db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7" name="Shape 887"/>
        <p:cNvGrpSpPr/>
        <p:nvPr/>
      </p:nvGrpSpPr>
      <p:grpSpPr>
        <a:xfrm>
          <a:off x="0" y="0"/>
          <a:ext cx="0" cy="0"/>
          <a:chOff x="0" y="0"/>
          <a:chExt cx="0" cy="0"/>
        </a:xfrm>
      </p:grpSpPr>
      <p:sp>
        <p:nvSpPr>
          <p:cNvPr id="888" name="Google Shape;888;g22cec88a69b_0_2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9" name="Google Shape;889;g22cec88a69b_0_2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8" name="Shape 908"/>
        <p:cNvGrpSpPr/>
        <p:nvPr/>
      </p:nvGrpSpPr>
      <p:grpSpPr>
        <a:xfrm>
          <a:off x="0" y="0"/>
          <a:ext cx="0" cy="0"/>
          <a:chOff x="0" y="0"/>
          <a:chExt cx="0" cy="0"/>
        </a:xfrm>
      </p:grpSpPr>
      <p:sp>
        <p:nvSpPr>
          <p:cNvPr id="909" name="Google Shape;909;g22cec88a69b_0_2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0" name="Google Shape;910;g22cec88a69b_0_2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7" name="Shape 917"/>
        <p:cNvGrpSpPr/>
        <p:nvPr/>
      </p:nvGrpSpPr>
      <p:grpSpPr>
        <a:xfrm>
          <a:off x="0" y="0"/>
          <a:ext cx="0" cy="0"/>
          <a:chOff x="0" y="0"/>
          <a:chExt cx="0" cy="0"/>
        </a:xfrm>
      </p:grpSpPr>
      <p:sp>
        <p:nvSpPr>
          <p:cNvPr id="918" name="Google Shape;918;g22cec88a69b_0_2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9" name="Google Shape;919;g22cec88a69b_0_2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6" name="Shape 926"/>
        <p:cNvGrpSpPr/>
        <p:nvPr/>
      </p:nvGrpSpPr>
      <p:grpSpPr>
        <a:xfrm>
          <a:off x="0" y="0"/>
          <a:ext cx="0" cy="0"/>
          <a:chOff x="0" y="0"/>
          <a:chExt cx="0" cy="0"/>
        </a:xfrm>
      </p:grpSpPr>
      <p:sp>
        <p:nvSpPr>
          <p:cNvPr id="927" name="Google Shape;927;g22cec88a69b_0_2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8" name="Google Shape;928;g22cec88a69b_0_2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5" name="Shape 935"/>
        <p:cNvGrpSpPr/>
        <p:nvPr/>
      </p:nvGrpSpPr>
      <p:grpSpPr>
        <a:xfrm>
          <a:off x="0" y="0"/>
          <a:ext cx="0" cy="0"/>
          <a:chOff x="0" y="0"/>
          <a:chExt cx="0" cy="0"/>
        </a:xfrm>
      </p:grpSpPr>
      <p:sp>
        <p:nvSpPr>
          <p:cNvPr id="936" name="Google Shape;936;g22cec88a69b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7" name="Google Shape;937;g22cec88a69b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Clr>
                <a:schemeClr val="dk1"/>
              </a:buClr>
              <a:buSzPts val="1100"/>
              <a:buFont typeface="Arial"/>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1" name="Shape 971"/>
        <p:cNvGrpSpPr/>
        <p:nvPr/>
      </p:nvGrpSpPr>
      <p:grpSpPr>
        <a:xfrm>
          <a:off x="0" y="0"/>
          <a:ext cx="0" cy="0"/>
          <a:chOff x="0" y="0"/>
          <a:chExt cx="0" cy="0"/>
        </a:xfrm>
      </p:grpSpPr>
      <p:sp>
        <p:nvSpPr>
          <p:cNvPr id="972" name="Google Shape;972;g22b94233456_0_8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3" name="Google Shape;973;g22b94233456_0_8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2" name="Shape 992"/>
        <p:cNvGrpSpPr/>
        <p:nvPr/>
      </p:nvGrpSpPr>
      <p:grpSpPr>
        <a:xfrm>
          <a:off x="0" y="0"/>
          <a:ext cx="0" cy="0"/>
          <a:chOff x="0" y="0"/>
          <a:chExt cx="0" cy="0"/>
        </a:xfrm>
      </p:grpSpPr>
      <p:sp>
        <p:nvSpPr>
          <p:cNvPr id="993" name="Google Shape;993;g22cec88a69b_0_5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4" name="Google Shape;994;g22cec88a69b_0_5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0" name="Shape 1000"/>
        <p:cNvGrpSpPr/>
        <p:nvPr/>
      </p:nvGrpSpPr>
      <p:grpSpPr>
        <a:xfrm>
          <a:off x="0" y="0"/>
          <a:ext cx="0" cy="0"/>
          <a:chOff x="0" y="0"/>
          <a:chExt cx="0" cy="0"/>
        </a:xfrm>
      </p:grpSpPr>
      <p:sp>
        <p:nvSpPr>
          <p:cNvPr id="1001" name="Google Shape;1001;g22cec88a69b_0_5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2" name="Google Shape;1002;g22cec88a69b_0_5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0" name="Shape 1010"/>
        <p:cNvGrpSpPr/>
        <p:nvPr/>
      </p:nvGrpSpPr>
      <p:grpSpPr>
        <a:xfrm>
          <a:off x="0" y="0"/>
          <a:ext cx="0" cy="0"/>
          <a:chOff x="0" y="0"/>
          <a:chExt cx="0" cy="0"/>
        </a:xfrm>
      </p:grpSpPr>
      <p:sp>
        <p:nvSpPr>
          <p:cNvPr id="1011" name="Google Shape;1011;g22b94233456_0_3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2" name="Google Shape;1012;g22b94233456_0_3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9" name="Shape 1019"/>
        <p:cNvGrpSpPr/>
        <p:nvPr/>
      </p:nvGrpSpPr>
      <p:grpSpPr>
        <a:xfrm>
          <a:off x="0" y="0"/>
          <a:ext cx="0" cy="0"/>
          <a:chOff x="0" y="0"/>
          <a:chExt cx="0" cy="0"/>
        </a:xfrm>
      </p:grpSpPr>
      <p:sp>
        <p:nvSpPr>
          <p:cNvPr id="1020" name="Google Shape;1020;g22cec88a69b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1" name="Google Shape;1021;g22cec88a69b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7" name="Shape 1027"/>
        <p:cNvGrpSpPr/>
        <p:nvPr/>
      </p:nvGrpSpPr>
      <p:grpSpPr>
        <a:xfrm>
          <a:off x="0" y="0"/>
          <a:ext cx="0" cy="0"/>
          <a:chOff x="0" y="0"/>
          <a:chExt cx="0" cy="0"/>
        </a:xfrm>
      </p:grpSpPr>
      <p:sp>
        <p:nvSpPr>
          <p:cNvPr id="1028" name="Google Shape;1028;g22cec88a69b_0_6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9" name="Google Shape;1029;g22cec88a69b_0_6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4" name="Shape 1034"/>
        <p:cNvGrpSpPr/>
        <p:nvPr/>
      </p:nvGrpSpPr>
      <p:grpSpPr>
        <a:xfrm>
          <a:off x="0" y="0"/>
          <a:ext cx="0" cy="0"/>
          <a:chOff x="0" y="0"/>
          <a:chExt cx="0" cy="0"/>
        </a:xfrm>
      </p:grpSpPr>
      <p:sp>
        <p:nvSpPr>
          <p:cNvPr id="1035" name="Google Shape;1035;g214828929db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6" name="Google Shape;1036;g214828929db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1" name="Shape 1041"/>
        <p:cNvGrpSpPr/>
        <p:nvPr/>
      </p:nvGrpSpPr>
      <p:grpSpPr>
        <a:xfrm>
          <a:off x="0" y="0"/>
          <a:ext cx="0" cy="0"/>
          <a:chOff x="0" y="0"/>
          <a:chExt cx="0" cy="0"/>
        </a:xfrm>
      </p:grpSpPr>
      <p:sp>
        <p:nvSpPr>
          <p:cNvPr id="1042" name="Google Shape;1042;g22cec88a69b_0_2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3" name="Google Shape;1043;g22cec88a69b_0_2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6" name="Shape 1046"/>
        <p:cNvGrpSpPr/>
        <p:nvPr/>
      </p:nvGrpSpPr>
      <p:grpSpPr>
        <a:xfrm>
          <a:off x="0" y="0"/>
          <a:ext cx="0" cy="0"/>
          <a:chOff x="0" y="0"/>
          <a:chExt cx="0" cy="0"/>
        </a:xfrm>
      </p:grpSpPr>
      <p:sp>
        <p:nvSpPr>
          <p:cNvPr id="1047" name="Google Shape;1047;g9c2998df98_0_6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8" name="Google Shape;1048;g9c2998df98_0_6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43.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43.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4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43.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3.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 Id="rId3" Type="http://schemas.openxmlformats.org/officeDocument/2006/relationships/image" Target="../media/image43.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 Id="rId3" Type="http://schemas.openxmlformats.org/officeDocument/2006/relationships/image" Target="../media/image43.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 Id="rId3" Type="http://schemas.openxmlformats.org/officeDocument/2006/relationships/image" Target="../media/image43.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 Id="rId3" Type="http://schemas.openxmlformats.org/officeDocument/2006/relationships/image" Target="../media/image43.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2.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3.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 Id="rId3" Type="http://schemas.openxmlformats.org/officeDocument/2006/relationships/image" Target="../media/image43.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1.pn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 Id="rId3" Type="http://schemas.openxmlformats.org/officeDocument/2006/relationships/image" Target="../media/image43.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 Id="rId3" Type="http://schemas.openxmlformats.org/officeDocument/2006/relationships/image" Target="../media/image43.png"/></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 Id="rId3" Type="http://schemas.openxmlformats.org/officeDocument/2006/relationships/image" Target="../media/image4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 Title &amp; Full Image" type="title">
  <p:cSld name="TITLE">
    <p:spTree>
      <p:nvGrpSpPr>
        <p:cNvPr id="8" name="Shape 8"/>
        <p:cNvGrpSpPr/>
        <p:nvPr/>
      </p:nvGrpSpPr>
      <p:grpSpPr>
        <a:xfrm>
          <a:off x="0" y="0"/>
          <a:ext cx="0" cy="0"/>
          <a:chOff x="0" y="0"/>
          <a:chExt cx="0" cy="0"/>
        </a:xfrm>
      </p:grpSpPr>
      <p:sp>
        <p:nvSpPr>
          <p:cNvPr id="9" name="Google Shape;9;p2"/>
          <p:cNvSpPr txBox="1"/>
          <p:nvPr>
            <p:ph type="ctrTitle"/>
          </p:nvPr>
        </p:nvSpPr>
        <p:spPr>
          <a:xfrm>
            <a:off x="428400" y="1576800"/>
            <a:ext cx="3582000" cy="1407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3100"/>
              <a:buNone/>
              <a:defRPr sz="3100"/>
            </a:lvl1pPr>
            <a:lvl2pPr lvl="1" rtl="0">
              <a:lnSpc>
                <a:spcPct val="100000"/>
              </a:lnSpc>
              <a:spcBef>
                <a:spcPts val="0"/>
              </a:spcBef>
              <a:spcAft>
                <a:spcPts val="0"/>
              </a:spcAft>
              <a:buSzPts val="3100"/>
              <a:buNone/>
              <a:defRPr sz="3100"/>
            </a:lvl2pPr>
            <a:lvl3pPr lvl="2" rtl="0">
              <a:lnSpc>
                <a:spcPct val="100000"/>
              </a:lnSpc>
              <a:spcBef>
                <a:spcPts val="0"/>
              </a:spcBef>
              <a:spcAft>
                <a:spcPts val="0"/>
              </a:spcAft>
              <a:buSzPts val="3100"/>
              <a:buNone/>
              <a:defRPr sz="3100"/>
            </a:lvl3pPr>
            <a:lvl4pPr lvl="3" rtl="0">
              <a:lnSpc>
                <a:spcPct val="100000"/>
              </a:lnSpc>
              <a:spcBef>
                <a:spcPts val="0"/>
              </a:spcBef>
              <a:spcAft>
                <a:spcPts val="0"/>
              </a:spcAft>
              <a:buSzPts val="3100"/>
              <a:buNone/>
              <a:defRPr sz="3100"/>
            </a:lvl4pPr>
            <a:lvl5pPr lvl="4" rtl="0">
              <a:lnSpc>
                <a:spcPct val="100000"/>
              </a:lnSpc>
              <a:spcBef>
                <a:spcPts val="0"/>
              </a:spcBef>
              <a:spcAft>
                <a:spcPts val="0"/>
              </a:spcAft>
              <a:buSzPts val="3100"/>
              <a:buNone/>
              <a:defRPr sz="3100"/>
            </a:lvl5pPr>
            <a:lvl6pPr lvl="5" rtl="0">
              <a:lnSpc>
                <a:spcPct val="100000"/>
              </a:lnSpc>
              <a:spcBef>
                <a:spcPts val="0"/>
              </a:spcBef>
              <a:spcAft>
                <a:spcPts val="0"/>
              </a:spcAft>
              <a:buSzPts val="3100"/>
              <a:buNone/>
              <a:defRPr sz="3100"/>
            </a:lvl6pPr>
            <a:lvl7pPr lvl="6" rtl="0">
              <a:lnSpc>
                <a:spcPct val="100000"/>
              </a:lnSpc>
              <a:spcBef>
                <a:spcPts val="0"/>
              </a:spcBef>
              <a:spcAft>
                <a:spcPts val="0"/>
              </a:spcAft>
              <a:buSzPts val="3100"/>
              <a:buNone/>
              <a:defRPr sz="3100"/>
            </a:lvl7pPr>
            <a:lvl8pPr lvl="7" rtl="0">
              <a:lnSpc>
                <a:spcPct val="100000"/>
              </a:lnSpc>
              <a:spcBef>
                <a:spcPts val="0"/>
              </a:spcBef>
              <a:spcAft>
                <a:spcPts val="0"/>
              </a:spcAft>
              <a:buSzPts val="3100"/>
              <a:buNone/>
              <a:defRPr sz="3100"/>
            </a:lvl8pPr>
            <a:lvl9pPr lvl="8" rtl="0">
              <a:lnSpc>
                <a:spcPct val="100000"/>
              </a:lnSpc>
              <a:spcBef>
                <a:spcPts val="0"/>
              </a:spcBef>
              <a:spcAft>
                <a:spcPts val="0"/>
              </a:spcAft>
              <a:buSzPts val="3100"/>
              <a:buNone/>
              <a:defRPr sz="3100"/>
            </a:lvl9pPr>
          </a:lstStyle>
          <a:p/>
        </p:txBody>
      </p:sp>
      <p:sp>
        <p:nvSpPr>
          <p:cNvPr id="10" name="Google Shape;10;p2"/>
          <p:cNvSpPr txBox="1"/>
          <p:nvPr>
            <p:ph idx="1" type="subTitle"/>
          </p:nvPr>
        </p:nvSpPr>
        <p:spPr>
          <a:xfrm>
            <a:off x="428400" y="3337200"/>
            <a:ext cx="3477600" cy="709200"/>
          </a:xfrm>
          <a:prstGeom prst="rect">
            <a:avLst/>
          </a:prstGeom>
        </p:spPr>
        <p:txBody>
          <a:bodyPr anchorCtr="0" anchor="t" bIns="91425" lIns="91425" spcFirstLastPara="1" rIns="91425" wrap="square" tIns="0">
            <a:noAutofit/>
          </a:bodyPr>
          <a:lstStyle>
            <a:lvl1pPr lvl="0" rtl="0">
              <a:lnSpc>
                <a:spcPct val="115000"/>
              </a:lnSpc>
              <a:spcBef>
                <a:spcPts val="1000"/>
              </a:spcBef>
              <a:spcAft>
                <a:spcPts val="0"/>
              </a:spcAft>
              <a:buSzPts val="1200"/>
              <a:buNone/>
              <a:defRPr sz="1200"/>
            </a:lvl1pPr>
            <a:lvl2pPr lvl="1" rtl="0">
              <a:lnSpc>
                <a:spcPct val="115000"/>
              </a:lnSpc>
              <a:spcBef>
                <a:spcPts val="1000"/>
              </a:spcBef>
              <a:spcAft>
                <a:spcPts val="0"/>
              </a:spcAft>
              <a:buSzPts val="1200"/>
              <a:buNone/>
              <a:defRPr sz="1200"/>
            </a:lvl2pPr>
            <a:lvl3pPr lvl="2" rtl="0">
              <a:lnSpc>
                <a:spcPct val="115000"/>
              </a:lnSpc>
              <a:spcBef>
                <a:spcPts val="1000"/>
              </a:spcBef>
              <a:spcAft>
                <a:spcPts val="0"/>
              </a:spcAft>
              <a:buSzPts val="1200"/>
              <a:buNone/>
              <a:defRPr sz="1200"/>
            </a:lvl3pPr>
            <a:lvl4pPr lvl="3" rtl="0">
              <a:lnSpc>
                <a:spcPct val="115000"/>
              </a:lnSpc>
              <a:spcBef>
                <a:spcPts val="1000"/>
              </a:spcBef>
              <a:spcAft>
                <a:spcPts val="0"/>
              </a:spcAft>
              <a:buSzPts val="1200"/>
              <a:buNone/>
              <a:defRPr sz="1200"/>
            </a:lvl4pPr>
            <a:lvl5pPr lvl="4" rtl="0">
              <a:lnSpc>
                <a:spcPct val="115000"/>
              </a:lnSpc>
              <a:spcBef>
                <a:spcPts val="1000"/>
              </a:spcBef>
              <a:spcAft>
                <a:spcPts val="0"/>
              </a:spcAft>
              <a:buSzPts val="1200"/>
              <a:buNone/>
              <a:defRPr sz="1200"/>
            </a:lvl5pPr>
            <a:lvl6pPr lvl="5" rtl="0">
              <a:lnSpc>
                <a:spcPct val="115000"/>
              </a:lnSpc>
              <a:spcBef>
                <a:spcPts val="1000"/>
              </a:spcBef>
              <a:spcAft>
                <a:spcPts val="0"/>
              </a:spcAft>
              <a:buSzPts val="1200"/>
              <a:buNone/>
              <a:defRPr sz="1200"/>
            </a:lvl6pPr>
            <a:lvl7pPr lvl="6" rtl="0">
              <a:lnSpc>
                <a:spcPct val="115000"/>
              </a:lnSpc>
              <a:spcBef>
                <a:spcPts val="1000"/>
              </a:spcBef>
              <a:spcAft>
                <a:spcPts val="0"/>
              </a:spcAft>
              <a:buSzPts val="1200"/>
              <a:buNone/>
              <a:defRPr sz="1200"/>
            </a:lvl7pPr>
            <a:lvl8pPr lvl="7" rtl="0">
              <a:lnSpc>
                <a:spcPct val="115000"/>
              </a:lnSpc>
              <a:spcBef>
                <a:spcPts val="1000"/>
              </a:spcBef>
              <a:spcAft>
                <a:spcPts val="0"/>
              </a:spcAft>
              <a:buSzPts val="1200"/>
              <a:buNone/>
              <a:defRPr sz="1200"/>
            </a:lvl8pPr>
            <a:lvl9pPr lvl="8" rtl="0">
              <a:lnSpc>
                <a:spcPct val="115000"/>
              </a:lnSpc>
              <a:spcBef>
                <a:spcPts val="1000"/>
              </a:spcBef>
              <a:spcAft>
                <a:spcPts val="1000"/>
              </a:spcAft>
              <a:buSzPts val="1200"/>
              <a:buNone/>
              <a:defRPr sz="1200"/>
            </a:lvl9pPr>
          </a:lstStyle>
          <a:p/>
        </p:txBody>
      </p:sp>
      <p:pic>
        <p:nvPicPr>
          <p:cNvPr id="11" name="Google Shape;11;p2"/>
          <p:cNvPicPr preferRelativeResize="0"/>
          <p:nvPr/>
        </p:nvPicPr>
        <p:blipFill>
          <a:blip r:embed="rId2">
            <a:alphaModFix/>
          </a:blip>
          <a:stretch>
            <a:fillRect/>
          </a:stretch>
        </p:blipFill>
        <p:spPr>
          <a:xfrm>
            <a:off x="551670" y="483372"/>
            <a:ext cx="1147802" cy="351282"/>
          </a:xfrm>
          <a:prstGeom prst="rect">
            <a:avLst/>
          </a:prstGeom>
          <a:noFill/>
          <a:ln>
            <a:noFill/>
          </a:ln>
        </p:spPr>
      </p:pic>
      <p:sp>
        <p:nvSpPr>
          <p:cNvPr id="12" name="Google Shape;12;p2"/>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2023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 Title &amp; Square Image">
  <p:cSld name="TITLE_1">
    <p:spTree>
      <p:nvGrpSpPr>
        <p:cNvPr id="13" name="Shape 13"/>
        <p:cNvGrpSpPr/>
        <p:nvPr/>
      </p:nvGrpSpPr>
      <p:grpSpPr>
        <a:xfrm>
          <a:off x="0" y="0"/>
          <a:ext cx="0" cy="0"/>
          <a:chOff x="0" y="0"/>
          <a:chExt cx="0" cy="0"/>
        </a:xfrm>
      </p:grpSpPr>
      <p:sp>
        <p:nvSpPr>
          <p:cNvPr id="14" name="Google Shape;14;p3"/>
          <p:cNvSpPr txBox="1"/>
          <p:nvPr>
            <p:ph type="ctrTitle"/>
          </p:nvPr>
        </p:nvSpPr>
        <p:spPr>
          <a:xfrm>
            <a:off x="658800" y="1702800"/>
            <a:ext cx="3153600" cy="231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3500"/>
              <a:buNone/>
              <a:defRPr sz="3500"/>
            </a:lvl1pPr>
            <a:lvl2pPr lvl="1" rtl="0">
              <a:lnSpc>
                <a:spcPct val="100000"/>
              </a:lnSpc>
              <a:spcBef>
                <a:spcPts val="0"/>
              </a:spcBef>
              <a:spcAft>
                <a:spcPts val="0"/>
              </a:spcAft>
              <a:buSzPts val="3500"/>
              <a:buNone/>
              <a:defRPr sz="3500"/>
            </a:lvl2pPr>
            <a:lvl3pPr lvl="2" rtl="0">
              <a:lnSpc>
                <a:spcPct val="100000"/>
              </a:lnSpc>
              <a:spcBef>
                <a:spcPts val="0"/>
              </a:spcBef>
              <a:spcAft>
                <a:spcPts val="0"/>
              </a:spcAft>
              <a:buSzPts val="3500"/>
              <a:buNone/>
              <a:defRPr sz="3500"/>
            </a:lvl3pPr>
            <a:lvl4pPr lvl="3" rtl="0">
              <a:lnSpc>
                <a:spcPct val="100000"/>
              </a:lnSpc>
              <a:spcBef>
                <a:spcPts val="0"/>
              </a:spcBef>
              <a:spcAft>
                <a:spcPts val="0"/>
              </a:spcAft>
              <a:buSzPts val="3500"/>
              <a:buNone/>
              <a:defRPr sz="3500"/>
            </a:lvl4pPr>
            <a:lvl5pPr lvl="4" rtl="0">
              <a:lnSpc>
                <a:spcPct val="100000"/>
              </a:lnSpc>
              <a:spcBef>
                <a:spcPts val="0"/>
              </a:spcBef>
              <a:spcAft>
                <a:spcPts val="0"/>
              </a:spcAft>
              <a:buSzPts val="3500"/>
              <a:buNone/>
              <a:defRPr sz="3500"/>
            </a:lvl5pPr>
            <a:lvl6pPr lvl="5" rtl="0">
              <a:lnSpc>
                <a:spcPct val="100000"/>
              </a:lnSpc>
              <a:spcBef>
                <a:spcPts val="0"/>
              </a:spcBef>
              <a:spcAft>
                <a:spcPts val="0"/>
              </a:spcAft>
              <a:buSzPts val="3500"/>
              <a:buNone/>
              <a:defRPr sz="3500"/>
            </a:lvl6pPr>
            <a:lvl7pPr lvl="6" rtl="0">
              <a:lnSpc>
                <a:spcPct val="100000"/>
              </a:lnSpc>
              <a:spcBef>
                <a:spcPts val="0"/>
              </a:spcBef>
              <a:spcAft>
                <a:spcPts val="0"/>
              </a:spcAft>
              <a:buSzPts val="3500"/>
              <a:buNone/>
              <a:defRPr sz="3500"/>
            </a:lvl7pPr>
            <a:lvl8pPr lvl="7" rtl="0">
              <a:lnSpc>
                <a:spcPct val="100000"/>
              </a:lnSpc>
              <a:spcBef>
                <a:spcPts val="0"/>
              </a:spcBef>
              <a:spcAft>
                <a:spcPts val="0"/>
              </a:spcAft>
              <a:buSzPts val="3500"/>
              <a:buNone/>
              <a:defRPr sz="3500"/>
            </a:lvl8pPr>
            <a:lvl9pPr lvl="8" rtl="0">
              <a:lnSpc>
                <a:spcPct val="100000"/>
              </a:lnSpc>
              <a:spcBef>
                <a:spcPts val="0"/>
              </a:spcBef>
              <a:spcAft>
                <a:spcPts val="0"/>
              </a:spcAft>
              <a:buSzPts val="3500"/>
              <a:buNone/>
              <a:defRPr sz="3500"/>
            </a:lvl9pPr>
          </a:lstStyle>
          <a:p/>
        </p:txBody>
      </p:sp>
      <p:pic>
        <p:nvPicPr>
          <p:cNvPr id="15" name="Google Shape;15;p3"/>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16" name="Google Shape;16;p3"/>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2023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 Section &amp; Icon" type="secHead">
  <p:cSld name="SECTION_HEADER">
    <p:bg>
      <p:bgPr>
        <a:solidFill>
          <a:schemeClr val="accent5"/>
        </a:solidFill>
      </p:bgPr>
    </p:bg>
    <p:spTree>
      <p:nvGrpSpPr>
        <p:cNvPr id="17" name="Shape 17"/>
        <p:cNvGrpSpPr/>
        <p:nvPr/>
      </p:nvGrpSpPr>
      <p:grpSpPr>
        <a:xfrm>
          <a:off x="0" y="0"/>
          <a:ext cx="0" cy="0"/>
          <a:chOff x="0" y="0"/>
          <a:chExt cx="0" cy="0"/>
        </a:xfrm>
      </p:grpSpPr>
      <p:sp>
        <p:nvSpPr>
          <p:cNvPr id="18" name="Google Shape;18;p4"/>
          <p:cNvSpPr txBox="1"/>
          <p:nvPr>
            <p:ph type="title"/>
          </p:nvPr>
        </p:nvSpPr>
        <p:spPr>
          <a:xfrm>
            <a:off x="1173600" y="2253600"/>
            <a:ext cx="6525600" cy="8388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SzPts val="3100"/>
              <a:buNone/>
              <a:defRPr/>
            </a:lvl1pPr>
            <a:lvl2pPr lvl="1" rtl="0">
              <a:lnSpc>
                <a:spcPct val="115000"/>
              </a:lnSpc>
              <a:spcBef>
                <a:spcPts val="0"/>
              </a:spcBef>
              <a:spcAft>
                <a:spcPts val="0"/>
              </a:spcAft>
              <a:buSzPts val="3100"/>
              <a:buNone/>
              <a:defRPr/>
            </a:lvl2pPr>
            <a:lvl3pPr lvl="2" rtl="0">
              <a:lnSpc>
                <a:spcPct val="115000"/>
              </a:lnSpc>
              <a:spcBef>
                <a:spcPts val="0"/>
              </a:spcBef>
              <a:spcAft>
                <a:spcPts val="0"/>
              </a:spcAft>
              <a:buSzPts val="3100"/>
              <a:buNone/>
              <a:defRPr/>
            </a:lvl3pPr>
            <a:lvl4pPr lvl="3" rtl="0">
              <a:lnSpc>
                <a:spcPct val="115000"/>
              </a:lnSpc>
              <a:spcBef>
                <a:spcPts val="0"/>
              </a:spcBef>
              <a:spcAft>
                <a:spcPts val="0"/>
              </a:spcAft>
              <a:buSzPts val="3100"/>
              <a:buNone/>
              <a:defRPr/>
            </a:lvl4pPr>
            <a:lvl5pPr lvl="4" rtl="0">
              <a:lnSpc>
                <a:spcPct val="115000"/>
              </a:lnSpc>
              <a:spcBef>
                <a:spcPts val="0"/>
              </a:spcBef>
              <a:spcAft>
                <a:spcPts val="0"/>
              </a:spcAft>
              <a:buSzPts val="3100"/>
              <a:buNone/>
              <a:defRPr/>
            </a:lvl5pPr>
            <a:lvl6pPr lvl="5" rtl="0">
              <a:lnSpc>
                <a:spcPct val="115000"/>
              </a:lnSpc>
              <a:spcBef>
                <a:spcPts val="0"/>
              </a:spcBef>
              <a:spcAft>
                <a:spcPts val="0"/>
              </a:spcAft>
              <a:buSzPts val="3100"/>
              <a:buNone/>
              <a:defRPr/>
            </a:lvl6pPr>
            <a:lvl7pPr lvl="6" rtl="0">
              <a:lnSpc>
                <a:spcPct val="115000"/>
              </a:lnSpc>
              <a:spcBef>
                <a:spcPts val="0"/>
              </a:spcBef>
              <a:spcAft>
                <a:spcPts val="0"/>
              </a:spcAft>
              <a:buSzPts val="3100"/>
              <a:buNone/>
              <a:defRPr/>
            </a:lvl7pPr>
            <a:lvl8pPr lvl="7" rtl="0">
              <a:lnSpc>
                <a:spcPct val="115000"/>
              </a:lnSpc>
              <a:spcBef>
                <a:spcPts val="0"/>
              </a:spcBef>
              <a:spcAft>
                <a:spcPts val="0"/>
              </a:spcAft>
              <a:buSzPts val="3100"/>
              <a:buNone/>
              <a:defRPr/>
            </a:lvl8pPr>
            <a:lvl9pPr lvl="8" rtl="0">
              <a:lnSpc>
                <a:spcPct val="115000"/>
              </a:lnSpc>
              <a:spcBef>
                <a:spcPts val="0"/>
              </a:spcBef>
              <a:spcAft>
                <a:spcPts val="0"/>
              </a:spcAft>
              <a:buSzPts val="3100"/>
              <a:buNone/>
              <a:defRPr/>
            </a:lvl9pPr>
          </a:lstStyle>
          <a:p/>
        </p:txBody>
      </p:sp>
      <p:sp>
        <p:nvSpPr>
          <p:cNvPr id="19" name="Google Shape;19;p4"/>
          <p:cNvSpPr txBox="1"/>
          <p:nvPr>
            <p:ph idx="1" type="subTitle"/>
          </p:nvPr>
        </p:nvSpPr>
        <p:spPr>
          <a:xfrm>
            <a:off x="1173600" y="3088800"/>
            <a:ext cx="45468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1100"/>
              <a:buNone/>
              <a:defRPr sz="1100"/>
            </a:lvl1pPr>
            <a:lvl2pPr lvl="1" rtl="0">
              <a:spcBef>
                <a:spcPts val="1600"/>
              </a:spcBef>
              <a:spcAft>
                <a:spcPts val="0"/>
              </a:spcAft>
              <a:buSzPts val="1100"/>
              <a:buNone/>
              <a:defRPr sz="1100"/>
            </a:lvl2pPr>
            <a:lvl3pPr lvl="2" rtl="0">
              <a:spcBef>
                <a:spcPts val="1600"/>
              </a:spcBef>
              <a:spcAft>
                <a:spcPts val="0"/>
              </a:spcAft>
              <a:buSzPts val="1100"/>
              <a:buNone/>
              <a:defRPr sz="1100"/>
            </a:lvl3pPr>
            <a:lvl4pPr lvl="3" rtl="0">
              <a:spcBef>
                <a:spcPts val="1600"/>
              </a:spcBef>
              <a:spcAft>
                <a:spcPts val="0"/>
              </a:spcAft>
              <a:buSzPts val="1100"/>
              <a:buNone/>
              <a:defRPr sz="1100"/>
            </a:lvl4pPr>
            <a:lvl5pPr lvl="4" rtl="0">
              <a:spcBef>
                <a:spcPts val="1600"/>
              </a:spcBef>
              <a:spcAft>
                <a:spcPts val="0"/>
              </a:spcAft>
              <a:buSzPts val="1100"/>
              <a:buNone/>
              <a:defRPr sz="1100"/>
            </a:lvl5pPr>
            <a:lvl6pPr lvl="5" rtl="0">
              <a:spcBef>
                <a:spcPts val="1600"/>
              </a:spcBef>
              <a:spcAft>
                <a:spcPts val="0"/>
              </a:spcAft>
              <a:buSzPts val="1100"/>
              <a:buNone/>
              <a:defRPr sz="1100"/>
            </a:lvl6pPr>
            <a:lvl7pPr lvl="6" rtl="0">
              <a:spcBef>
                <a:spcPts val="1600"/>
              </a:spcBef>
              <a:spcAft>
                <a:spcPts val="0"/>
              </a:spcAft>
              <a:buSzPts val="1100"/>
              <a:buNone/>
              <a:defRPr sz="1100"/>
            </a:lvl7pPr>
            <a:lvl8pPr lvl="7" rtl="0">
              <a:spcBef>
                <a:spcPts val="1600"/>
              </a:spcBef>
              <a:spcAft>
                <a:spcPts val="0"/>
              </a:spcAft>
              <a:buSzPts val="1100"/>
              <a:buNone/>
              <a:defRPr sz="1100"/>
            </a:lvl8pPr>
            <a:lvl9pPr lvl="8" rtl="0">
              <a:spcBef>
                <a:spcPts val="1600"/>
              </a:spcBef>
              <a:spcAft>
                <a:spcPts val="1600"/>
              </a:spcAft>
              <a:buSzPts val="1100"/>
              <a:buNone/>
              <a:defRPr sz="1100"/>
            </a:lvl9pPr>
          </a:lstStyle>
          <a:p/>
        </p:txBody>
      </p:sp>
      <p:pic>
        <p:nvPicPr>
          <p:cNvPr id="20" name="Google Shape;20;p4"/>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21" name="Google Shape;21;p4"/>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2023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 Section &amp; Long Copy">
  <p:cSld name="SECTION_HEADER_1">
    <p:bg>
      <p:bgPr>
        <a:solidFill>
          <a:schemeClr val="dk1"/>
        </a:solidFill>
      </p:bgPr>
    </p:bg>
    <p:spTree>
      <p:nvGrpSpPr>
        <p:cNvPr id="22" name="Shape 22"/>
        <p:cNvGrpSpPr/>
        <p:nvPr/>
      </p:nvGrpSpPr>
      <p:grpSpPr>
        <a:xfrm>
          <a:off x="0" y="0"/>
          <a:ext cx="0" cy="0"/>
          <a:chOff x="0" y="0"/>
          <a:chExt cx="0" cy="0"/>
        </a:xfrm>
      </p:grpSpPr>
      <p:sp>
        <p:nvSpPr>
          <p:cNvPr id="23" name="Google Shape;23;p5"/>
          <p:cNvSpPr txBox="1"/>
          <p:nvPr>
            <p:ph type="title"/>
          </p:nvPr>
        </p:nvSpPr>
        <p:spPr>
          <a:xfrm>
            <a:off x="763200" y="2253600"/>
            <a:ext cx="4546800" cy="8388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Clr>
                <a:srgbClr val="FFFFFF"/>
              </a:buClr>
              <a:buSzPts val="3100"/>
              <a:buNone/>
              <a:defRPr>
                <a:solidFill>
                  <a:srgbClr val="FFFFFF"/>
                </a:solidFill>
              </a:defRPr>
            </a:lvl1pPr>
            <a:lvl2pPr lvl="1" rtl="0">
              <a:lnSpc>
                <a:spcPct val="115000"/>
              </a:lnSpc>
              <a:spcBef>
                <a:spcPts val="0"/>
              </a:spcBef>
              <a:spcAft>
                <a:spcPts val="0"/>
              </a:spcAft>
              <a:buClr>
                <a:srgbClr val="FFFFFF"/>
              </a:buClr>
              <a:buSzPts val="3100"/>
              <a:buNone/>
              <a:defRPr>
                <a:solidFill>
                  <a:srgbClr val="FFFFFF"/>
                </a:solidFill>
              </a:defRPr>
            </a:lvl2pPr>
            <a:lvl3pPr lvl="2" rtl="0">
              <a:lnSpc>
                <a:spcPct val="115000"/>
              </a:lnSpc>
              <a:spcBef>
                <a:spcPts val="0"/>
              </a:spcBef>
              <a:spcAft>
                <a:spcPts val="0"/>
              </a:spcAft>
              <a:buClr>
                <a:srgbClr val="FFFFFF"/>
              </a:buClr>
              <a:buSzPts val="3100"/>
              <a:buNone/>
              <a:defRPr>
                <a:solidFill>
                  <a:srgbClr val="FFFFFF"/>
                </a:solidFill>
              </a:defRPr>
            </a:lvl3pPr>
            <a:lvl4pPr lvl="3" rtl="0">
              <a:lnSpc>
                <a:spcPct val="115000"/>
              </a:lnSpc>
              <a:spcBef>
                <a:spcPts val="0"/>
              </a:spcBef>
              <a:spcAft>
                <a:spcPts val="0"/>
              </a:spcAft>
              <a:buClr>
                <a:srgbClr val="FFFFFF"/>
              </a:buClr>
              <a:buSzPts val="3100"/>
              <a:buNone/>
              <a:defRPr>
                <a:solidFill>
                  <a:srgbClr val="FFFFFF"/>
                </a:solidFill>
              </a:defRPr>
            </a:lvl4pPr>
            <a:lvl5pPr lvl="4" rtl="0">
              <a:lnSpc>
                <a:spcPct val="115000"/>
              </a:lnSpc>
              <a:spcBef>
                <a:spcPts val="0"/>
              </a:spcBef>
              <a:spcAft>
                <a:spcPts val="0"/>
              </a:spcAft>
              <a:buClr>
                <a:srgbClr val="FFFFFF"/>
              </a:buClr>
              <a:buSzPts val="3100"/>
              <a:buNone/>
              <a:defRPr>
                <a:solidFill>
                  <a:srgbClr val="FFFFFF"/>
                </a:solidFill>
              </a:defRPr>
            </a:lvl5pPr>
            <a:lvl6pPr lvl="5" rtl="0">
              <a:lnSpc>
                <a:spcPct val="115000"/>
              </a:lnSpc>
              <a:spcBef>
                <a:spcPts val="0"/>
              </a:spcBef>
              <a:spcAft>
                <a:spcPts val="0"/>
              </a:spcAft>
              <a:buClr>
                <a:srgbClr val="FFFFFF"/>
              </a:buClr>
              <a:buSzPts val="3100"/>
              <a:buNone/>
              <a:defRPr>
                <a:solidFill>
                  <a:srgbClr val="FFFFFF"/>
                </a:solidFill>
              </a:defRPr>
            </a:lvl6pPr>
            <a:lvl7pPr lvl="6" rtl="0">
              <a:lnSpc>
                <a:spcPct val="115000"/>
              </a:lnSpc>
              <a:spcBef>
                <a:spcPts val="0"/>
              </a:spcBef>
              <a:spcAft>
                <a:spcPts val="0"/>
              </a:spcAft>
              <a:buClr>
                <a:srgbClr val="FFFFFF"/>
              </a:buClr>
              <a:buSzPts val="3100"/>
              <a:buNone/>
              <a:defRPr>
                <a:solidFill>
                  <a:srgbClr val="FFFFFF"/>
                </a:solidFill>
              </a:defRPr>
            </a:lvl7pPr>
            <a:lvl8pPr lvl="7" rtl="0">
              <a:lnSpc>
                <a:spcPct val="115000"/>
              </a:lnSpc>
              <a:spcBef>
                <a:spcPts val="0"/>
              </a:spcBef>
              <a:spcAft>
                <a:spcPts val="0"/>
              </a:spcAft>
              <a:buClr>
                <a:srgbClr val="FFFFFF"/>
              </a:buClr>
              <a:buSzPts val="3100"/>
              <a:buNone/>
              <a:defRPr>
                <a:solidFill>
                  <a:srgbClr val="FFFFFF"/>
                </a:solidFill>
              </a:defRPr>
            </a:lvl8pPr>
            <a:lvl9pPr lvl="8" rtl="0">
              <a:lnSpc>
                <a:spcPct val="115000"/>
              </a:lnSpc>
              <a:spcBef>
                <a:spcPts val="0"/>
              </a:spcBef>
              <a:spcAft>
                <a:spcPts val="0"/>
              </a:spcAft>
              <a:buClr>
                <a:srgbClr val="FFFFFF"/>
              </a:buClr>
              <a:buSzPts val="3100"/>
              <a:buNone/>
              <a:defRPr>
                <a:solidFill>
                  <a:srgbClr val="FFFFFF"/>
                </a:solidFill>
              </a:defRPr>
            </a:lvl9pPr>
          </a:lstStyle>
          <a:p/>
        </p:txBody>
      </p:sp>
      <p:sp>
        <p:nvSpPr>
          <p:cNvPr id="24" name="Google Shape;24;p5"/>
          <p:cNvSpPr txBox="1"/>
          <p:nvPr>
            <p:ph idx="1" type="subTitle"/>
          </p:nvPr>
        </p:nvSpPr>
        <p:spPr>
          <a:xfrm>
            <a:off x="763200" y="3632400"/>
            <a:ext cx="4546800" cy="4680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1100"/>
              <a:buNone/>
              <a:defRPr sz="1100">
                <a:solidFill>
                  <a:srgbClr val="FFFFFF"/>
                </a:solidFill>
              </a:defRPr>
            </a:lvl1pPr>
            <a:lvl2pPr lvl="1" rtl="0">
              <a:spcBef>
                <a:spcPts val="1600"/>
              </a:spcBef>
              <a:spcAft>
                <a:spcPts val="0"/>
              </a:spcAft>
              <a:buClr>
                <a:srgbClr val="FFFFFF"/>
              </a:buClr>
              <a:buSzPts val="1100"/>
              <a:buNone/>
              <a:defRPr sz="1100">
                <a:solidFill>
                  <a:srgbClr val="FFFFFF"/>
                </a:solidFill>
              </a:defRPr>
            </a:lvl2pPr>
            <a:lvl3pPr lvl="2" rtl="0">
              <a:spcBef>
                <a:spcPts val="1600"/>
              </a:spcBef>
              <a:spcAft>
                <a:spcPts val="0"/>
              </a:spcAft>
              <a:buClr>
                <a:srgbClr val="FFFFFF"/>
              </a:buClr>
              <a:buSzPts val="1100"/>
              <a:buNone/>
              <a:defRPr sz="1100">
                <a:solidFill>
                  <a:srgbClr val="FFFFFF"/>
                </a:solidFill>
              </a:defRPr>
            </a:lvl3pPr>
            <a:lvl4pPr lvl="3" rtl="0">
              <a:spcBef>
                <a:spcPts val="1600"/>
              </a:spcBef>
              <a:spcAft>
                <a:spcPts val="0"/>
              </a:spcAft>
              <a:buClr>
                <a:srgbClr val="FFFFFF"/>
              </a:buClr>
              <a:buSzPts val="1100"/>
              <a:buNone/>
              <a:defRPr sz="1100">
                <a:solidFill>
                  <a:srgbClr val="FFFFFF"/>
                </a:solidFill>
              </a:defRPr>
            </a:lvl4pPr>
            <a:lvl5pPr lvl="4" rtl="0">
              <a:spcBef>
                <a:spcPts val="1600"/>
              </a:spcBef>
              <a:spcAft>
                <a:spcPts val="0"/>
              </a:spcAft>
              <a:buClr>
                <a:srgbClr val="FFFFFF"/>
              </a:buClr>
              <a:buSzPts val="1100"/>
              <a:buNone/>
              <a:defRPr sz="1100">
                <a:solidFill>
                  <a:srgbClr val="FFFFFF"/>
                </a:solidFill>
              </a:defRPr>
            </a:lvl5pPr>
            <a:lvl6pPr lvl="5" rtl="0">
              <a:spcBef>
                <a:spcPts val="1600"/>
              </a:spcBef>
              <a:spcAft>
                <a:spcPts val="0"/>
              </a:spcAft>
              <a:buClr>
                <a:srgbClr val="FFFFFF"/>
              </a:buClr>
              <a:buSzPts val="1100"/>
              <a:buNone/>
              <a:defRPr sz="1100">
                <a:solidFill>
                  <a:srgbClr val="FFFFFF"/>
                </a:solidFill>
              </a:defRPr>
            </a:lvl6pPr>
            <a:lvl7pPr lvl="6" rtl="0">
              <a:spcBef>
                <a:spcPts val="1600"/>
              </a:spcBef>
              <a:spcAft>
                <a:spcPts val="0"/>
              </a:spcAft>
              <a:buClr>
                <a:srgbClr val="FFFFFF"/>
              </a:buClr>
              <a:buSzPts val="1100"/>
              <a:buNone/>
              <a:defRPr sz="1100">
                <a:solidFill>
                  <a:srgbClr val="FFFFFF"/>
                </a:solidFill>
              </a:defRPr>
            </a:lvl7pPr>
            <a:lvl8pPr lvl="7" rtl="0">
              <a:spcBef>
                <a:spcPts val="1600"/>
              </a:spcBef>
              <a:spcAft>
                <a:spcPts val="0"/>
              </a:spcAft>
              <a:buClr>
                <a:srgbClr val="FFFFFF"/>
              </a:buClr>
              <a:buSzPts val="1100"/>
              <a:buNone/>
              <a:defRPr sz="1100">
                <a:solidFill>
                  <a:srgbClr val="FFFFFF"/>
                </a:solidFill>
              </a:defRPr>
            </a:lvl8pPr>
            <a:lvl9pPr lvl="8" rtl="0">
              <a:spcBef>
                <a:spcPts val="1600"/>
              </a:spcBef>
              <a:spcAft>
                <a:spcPts val="1600"/>
              </a:spcAft>
              <a:buClr>
                <a:srgbClr val="FFFFFF"/>
              </a:buClr>
              <a:buSzPts val="1100"/>
              <a:buNone/>
              <a:defRPr sz="1100">
                <a:solidFill>
                  <a:srgbClr val="FFFFFF"/>
                </a:solidFill>
              </a:defRPr>
            </a:lvl9pPr>
          </a:lstStyle>
          <a:p/>
        </p:txBody>
      </p:sp>
      <p:pic>
        <p:nvPicPr>
          <p:cNvPr id="25" name="Google Shape;25;p5"/>
          <p:cNvPicPr preferRelativeResize="0"/>
          <p:nvPr/>
        </p:nvPicPr>
        <p:blipFill>
          <a:blip r:embed="rId2">
            <a:alphaModFix/>
          </a:blip>
          <a:stretch>
            <a:fillRect/>
          </a:stretch>
        </p:blipFill>
        <p:spPr>
          <a:xfrm>
            <a:off x="7550991" y="296587"/>
            <a:ext cx="1216799" cy="364515"/>
          </a:xfrm>
          <a:prstGeom prst="rect">
            <a:avLst/>
          </a:prstGeom>
          <a:noFill/>
          <a:ln>
            <a:noFill/>
          </a:ln>
        </p:spPr>
      </p:pic>
      <p:sp>
        <p:nvSpPr>
          <p:cNvPr id="26" name="Google Shape;26;p5"/>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chemeClr val="lt1"/>
                </a:solidFill>
                <a:latin typeface="Open Sans"/>
                <a:ea typeface="Open Sans"/>
                <a:cs typeface="Open Sans"/>
                <a:sym typeface="Open Sans"/>
              </a:rPr>
              <a:t>© 2023 Turnitin LLC. All rights reserved.</a:t>
            </a:r>
            <a:endParaRPr sz="600">
              <a:solidFill>
                <a:schemeClr val="lt1"/>
              </a:solidFill>
              <a:latin typeface="Open Sans"/>
              <a:ea typeface="Open Sans"/>
              <a:cs typeface="Open Sans"/>
              <a:sym typeface="Open San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2. TOC">
  <p:cSld name="TITLE_AND_BODY_2">
    <p:bg>
      <p:bgPr>
        <a:solidFill>
          <a:schemeClr val="accent2"/>
        </a:solidFill>
      </p:bgPr>
    </p:bg>
    <p:spTree>
      <p:nvGrpSpPr>
        <p:cNvPr id="27" name="Shape 27"/>
        <p:cNvGrpSpPr/>
        <p:nvPr/>
      </p:nvGrpSpPr>
      <p:grpSpPr>
        <a:xfrm>
          <a:off x="0" y="0"/>
          <a:ext cx="0" cy="0"/>
          <a:chOff x="0" y="0"/>
          <a:chExt cx="0" cy="0"/>
        </a:xfrm>
      </p:grpSpPr>
      <p:sp>
        <p:nvSpPr>
          <p:cNvPr id="28" name="Google Shape;28;p6"/>
          <p:cNvSpPr txBox="1"/>
          <p:nvPr>
            <p:ph type="title"/>
          </p:nvPr>
        </p:nvSpPr>
        <p:spPr>
          <a:xfrm>
            <a:off x="752400" y="604800"/>
            <a:ext cx="6292800" cy="658800"/>
          </a:xfrm>
          <a:prstGeom prst="rect">
            <a:avLst/>
          </a:prstGeom>
        </p:spPr>
        <p:txBody>
          <a:bodyPr anchorCtr="0" anchor="t" bIns="91425" lIns="91425" spcFirstLastPara="1" rIns="91425" wrap="square" tIns="91425">
            <a:noAutofit/>
          </a:bodyPr>
          <a:lstStyle>
            <a:lvl1pPr lvl="0" rtl="0">
              <a:spcBef>
                <a:spcPts val="0"/>
              </a:spcBef>
              <a:spcAft>
                <a:spcPts val="0"/>
              </a:spcAft>
              <a:buSzPts val="2600"/>
              <a:buNone/>
              <a:defRPr sz="2600"/>
            </a:lvl1pPr>
            <a:lvl2pPr lvl="1" rtl="0">
              <a:spcBef>
                <a:spcPts val="0"/>
              </a:spcBef>
              <a:spcAft>
                <a:spcPts val="0"/>
              </a:spcAft>
              <a:buSzPts val="2600"/>
              <a:buNone/>
              <a:defRPr sz="2600"/>
            </a:lvl2pPr>
            <a:lvl3pPr lvl="2" rtl="0">
              <a:spcBef>
                <a:spcPts val="0"/>
              </a:spcBef>
              <a:spcAft>
                <a:spcPts val="0"/>
              </a:spcAft>
              <a:buSzPts val="2600"/>
              <a:buNone/>
              <a:defRPr sz="2600"/>
            </a:lvl3pPr>
            <a:lvl4pPr lvl="3" rtl="0">
              <a:spcBef>
                <a:spcPts val="0"/>
              </a:spcBef>
              <a:spcAft>
                <a:spcPts val="0"/>
              </a:spcAft>
              <a:buSzPts val="2600"/>
              <a:buNone/>
              <a:defRPr sz="2600"/>
            </a:lvl4pPr>
            <a:lvl5pPr lvl="4" rtl="0">
              <a:spcBef>
                <a:spcPts val="0"/>
              </a:spcBef>
              <a:spcAft>
                <a:spcPts val="0"/>
              </a:spcAft>
              <a:buSzPts val="2600"/>
              <a:buNone/>
              <a:defRPr sz="2600"/>
            </a:lvl5pPr>
            <a:lvl6pPr lvl="5" rtl="0">
              <a:spcBef>
                <a:spcPts val="0"/>
              </a:spcBef>
              <a:spcAft>
                <a:spcPts val="0"/>
              </a:spcAft>
              <a:buSzPts val="2600"/>
              <a:buNone/>
              <a:defRPr sz="2600"/>
            </a:lvl6pPr>
            <a:lvl7pPr lvl="6" rtl="0">
              <a:spcBef>
                <a:spcPts val="0"/>
              </a:spcBef>
              <a:spcAft>
                <a:spcPts val="0"/>
              </a:spcAft>
              <a:buSzPts val="2600"/>
              <a:buNone/>
              <a:defRPr sz="2600"/>
            </a:lvl7pPr>
            <a:lvl8pPr lvl="7" rtl="0">
              <a:spcBef>
                <a:spcPts val="0"/>
              </a:spcBef>
              <a:spcAft>
                <a:spcPts val="0"/>
              </a:spcAft>
              <a:buSzPts val="2600"/>
              <a:buNone/>
              <a:defRPr sz="2600"/>
            </a:lvl8pPr>
            <a:lvl9pPr lvl="8" rtl="0">
              <a:spcBef>
                <a:spcPts val="0"/>
              </a:spcBef>
              <a:spcAft>
                <a:spcPts val="0"/>
              </a:spcAft>
              <a:buSzPts val="2600"/>
              <a:buNone/>
              <a:defRPr sz="2600"/>
            </a:lvl9pPr>
          </a:lstStyle>
          <a:p/>
        </p:txBody>
      </p:sp>
      <p:sp>
        <p:nvSpPr>
          <p:cNvPr id="29" name="Google Shape;29;p6"/>
          <p:cNvSpPr txBox="1"/>
          <p:nvPr>
            <p:ph idx="1" type="body"/>
          </p:nvPr>
        </p:nvSpPr>
        <p:spPr>
          <a:xfrm>
            <a:off x="792000" y="1386000"/>
            <a:ext cx="7740000" cy="2912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1pPr>
            <a:lvl2pPr indent="-304800" lvl="1" marL="914400" rtl="0">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2pPr>
            <a:lvl3pPr indent="-304800" lvl="2" marL="1371600" rtl="0">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3pPr>
            <a:lvl4pPr indent="-304800" lvl="3" marL="1828800" rtl="0">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4pPr>
            <a:lvl5pPr indent="-304800" lvl="4" marL="2286000" rtl="0">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5pPr>
            <a:lvl6pPr indent="-304800" lvl="5" marL="2743200" rtl="0">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6pPr>
            <a:lvl7pPr indent="-304800" lvl="6" marL="3200400" rtl="0">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7pPr>
            <a:lvl8pPr indent="-304800" lvl="7" marL="3657600" rtl="0">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8pPr>
            <a:lvl9pPr indent="-304800" lvl="8" marL="4114800" rtl="0">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9pPr>
          </a:lstStyle>
          <a:p/>
        </p:txBody>
      </p:sp>
      <p:pic>
        <p:nvPicPr>
          <p:cNvPr id="30" name="Google Shape;30;p6"/>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31" name="Google Shape;31;p6"/>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2023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Title &amp; Body">
  <p:cSld name="TITLE_AND_BODY_1_1">
    <p:spTree>
      <p:nvGrpSpPr>
        <p:cNvPr id="32" name="Shape 32"/>
        <p:cNvGrpSpPr/>
        <p:nvPr/>
      </p:nvGrpSpPr>
      <p:grpSpPr>
        <a:xfrm>
          <a:off x="0" y="0"/>
          <a:ext cx="0" cy="0"/>
          <a:chOff x="0" y="0"/>
          <a:chExt cx="0" cy="0"/>
        </a:xfrm>
      </p:grpSpPr>
      <p:sp>
        <p:nvSpPr>
          <p:cNvPr id="33" name="Google Shape;33;p7"/>
          <p:cNvSpPr txBox="1"/>
          <p:nvPr>
            <p:ph type="title"/>
          </p:nvPr>
        </p:nvSpPr>
        <p:spPr>
          <a:xfrm>
            <a:off x="752400" y="604800"/>
            <a:ext cx="6292800" cy="658800"/>
          </a:xfrm>
          <a:prstGeom prst="rect">
            <a:avLst/>
          </a:prstGeom>
        </p:spPr>
        <p:txBody>
          <a:bodyPr anchorCtr="0" anchor="t" bIns="91425" lIns="91425" spcFirstLastPara="1" rIns="91425" wrap="square" tIns="91425">
            <a:noAutofit/>
          </a:bodyPr>
          <a:lstStyle>
            <a:lvl1pPr lvl="0" rtl="0">
              <a:spcBef>
                <a:spcPts val="0"/>
              </a:spcBef>
              <a:spcAft>
                <a:spcPts val="0"/>
              </a:spcAft>
              <a:buSzPts val="2600"/>
              <a:buNone/>
              <a:defRPr sz="2600"/>
            </a:lvl1pPr>
            <a:lvl2pPr lvl="1" rtl="0">
              <a:spcBef>
                <a:spcPts val="0"/>
              </a:spcBef>
              <a:spcAft>
                <a:spcPts val="0"/>
              </a:spcAft>
              <a:buSzPts val="2600"/>
              <a:buNone/>
              <a:defRPr sz="2600"/>
            </a:lvl2pPr>
            <a:lvl3pPr lvl="2" rtl="0">
              <a:spcBef>
                <a:spcPts val="0"/>
              </a:spcBef>
              <a:spcAft>
                <a:spcPts val="0"/>
              </a:spcAft>
              <a:buSzPts val="2600"/>
              <a:buNone/>
              <a:defRPr sz="2600"/>
            </a:lvl3pPr>
            <a:lvl4pPr lvl="3" rtl="0">
              <a:spcBef>
                <a:spcPts val="0"/>
              </a:spcBef>
              <a:spcAft>
                <a:spcPts val="0"/>
              </a:spcAft>
              <a:buSzPts val="2600"/>
              <a:buNone/>
              <a:defRPr sz="2600"/>
            </a:lvl4pPr>
            <a:lvl5pPr lvl="4" rtl="0">
              <a:spcBef>
                <a:spcPts val="0"/>
              </a:spcBef>
              <a:spcAft>
                <a:spcPts val="0"/>
              </a:spcAft>
              <a:buSzPts val="2600"/>
              <a:buNone/>
              <a:defRPr sz="2600"/>
            </a:lvl5pPr>
            <a:lvl6pPr lvl="5" rtl="0">
              <a:spcBef>
                <a:spcPts val="0"/>
              </a:spcBef>
              <a:spcAft>
                <a:spcPts val="0"/>
              </a:spcAft>
              <a:buSzPts val="2600"/>
              <a:buNone/>
              <a:defRPr sz="2600"/>
            </a:lvl6pPr>
            <a:lvl7pPr lvl="6" rtl="0">
              <a:spcBef>
                <a:spcPts val="0"/>
              </a:spcBef>
              <a:spcAft>
                <a:spcPts val="0"/>
              </a:spcAft>
              <a:buSzPts val="2600"/>
              <a:buNone/>
              <a:defRPr sz="2600"/>
            </a:lvl7pPr>
            <a:lvl8pPr lvl="7" rtl="0">
              <a:spcBef>
                <a:spcPts val="0"/>
              </a:spcBef>
              <a:spcAft>
                <a:spcPts val="0"/>
              </a:spcAft>
              <a:buSzPts val="2600"/>
              <a:buNone/>
              <a:defRPr sz="2600"/>
            </a:lvl8pPr>
            <a:lvl9pPr lvl="8" rtl="0">
              <a:spcBef>
                <a:spcPts val="0"/>
              </a:spcBef>
              <a:spcAft>
                <a:spcPts val="0"/>
              </a:spcAft>
              <a:buSzPts val="2600"/>
              <a:buNone/>
              <a:defRPr sz="2600"/>
            </a:lvl9pPr>
          </a:lstStyle>
          <a:p/>
        </p:txBody>
      </p:sp>
      <p:sp>
        <p:nvSpPr>
          <p:cNvPr id="34" name="Google Shape;34;p7"/>
          <p:cNvSpPr txBox="1"/>
          <p:nvPr>
            <p:ph idx="1" type="body"/>
          </p:nvPr>
        </p:nvSpPr>
        <p:spPr>
          <a:xfrm>
            <a:off x="752400" y="1724400"/>
            <a:ext cx="7740000" cy="2912400"/>
          </a:xfrm>
          <a:prstGeom prst="rect">
            <a:avLst/>
          </a:prstGeom>
        </p:spPr>
        <p:txBody>
          <a:bodyPr anchorCtr="0" anchor="t" bIns="91425" lIns="91425" spcFirstLastPara="1" rIns="91425" wrap="square" tIns="91425">
            <a:noAutofit/>
          </a:bodyPr>
          <a:lstStyle>
            <a:lvl1pPr indent="-323850" lvl="0" marL="457200" rtl="0">
              <a:spcBef>
                <a:spcPts val="0"/>
              </a:spcBef>
              <a:spcAft>
                <a:spcPts val="0"/>
              </a:spcAft>
              <a:buSzPts val="1500"/>
              <a:buChar char="●"/>
              <a:defRPr sz="1500"/>
            </a:lvl1pPr>
            <a:lvl2pPr indent="-323850" lvl="1" marL="914400" rtl="0">
              <a:spcBef>
                <a:spcPts val="1600"/>
              </a:spcBef>
              <a:spcAft>
                <a:spcPts val="0"/>
              </a:spcAft>
              <a:buSzPts val="1500"/>
              <a:buChar char="○"/>
              <a:defRPr sz="1500"/>
            </a:lvl2pPr>
            <a:lvl3pPr indent="-323850" lvl="2" marL="1371600" rtl="0">
              <a:spcBef>
                <a:spcPts val="1600"/>
              </a:spcBef>
              <a:spcAft>
                <a:spcPts val="0"/>
              </a:spcAft>
              <a:buSzPts val="1500"/>
              <a:buChar char="■"/>
              <a:defRPr sz="1500"/>
            </a:lvl3pPr>
            <a:lvl4pPr indent="-323850" lvl="3" marL="1828800" rtl="0">
              <a:spcBef>
                <a:spcPts val="1600"/>
              </a:spcBef>
              <a:spcAft>
                <a:spcPts val="0"/>
              </a:spcAft>
              <a:buSzPts val="1500"/>
              <a:buChar char="●"/>
              <a:defRPr sz="1500"/>
            </a:lvl4pPr>
            <a:lvl5pPr indent="-323850" lvl="4" marL="2286000" rtl="0">
              <a:spcBef>
                <a:spcPts val="1600"/>
              </a:spcBef>
              <a:spcAft>
                <a:spcPts val="0"/>
              </a:spcAft>
              <a:buSzPts val="1500"/>
              <a:buChar char="○"/>
              <a:defRPr sz="1500"/>
            </a:lvl5pPr>
            <a:lvl6pPr indent="-323850" lvl="5" marL="2743200" rtl="0">
              <a:spcBef>
                <a:spcPts val="1600"/>
              </a:spcBef>
              <a:spcAft>
                <a:spcPts val="0"/>
              </a:spcAft>
              <a:buSzPts val="1500"/>
              <a:buChar char="■"/>
              <a:defRPr sz="1500"/>
            </a:lvl6pPr>
            <a:lvl7pPr indent="-323850" lvl="6" marL="3200400" rtl="0">
              <a:spcBef>
                <a:spcPts val="1600"/>
              </a:spcBef>
              <a:spcAft>
                <a:spcPts val="0"/>
              </a:spcAft>
              <a:buSzPts val="1500"/>
              <a:buChar char="●"/>
              <a:defRPr sz="1500"/>
            </a:lvl7pPr>
            <a:lvl8pPr indent="-323850" lvl="7" marL="3657600" rtl="0">
              <a:spcBef>
                <a:spcPts val="1600"/>
              </a:spcBef>
              <a:spcAft>
                <a:spcPts val="0"/>
              </a:spcAft>
              <a:buSzPts val="1500"/>
              <a:buChar char="○"/>
              <a:defRPr sz="1500"/>
            </a:lvl8pPr>
            <a:lvl9pPr indent="-323850" lvl="8" marL="4114800" rtl="0">
              <a:spcBef>
                <a:spcPts val="1600"/>
              </a:spcBef>
              <a:spcAft>
                <a:spcPts val="1600"/>
              </a:spcAft>
              <a:buSzPts val="1500"/>
              <a:buChar char="■"/>
              <a:defRPr sz="1500"/>
            </a:lvl9pPr>
          </a:lstStyle>
          <a:p/>
        </p:txBody>
      </p:sp>
      <p:pic>
        <p:nvPicPr>
          <p:cNvPr id="35" name="Google Shape;35;p7"/>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36" name="Google Shape;36;p7"/>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2023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Title &amp; 3 Columns" type="twoColTx">
  <p:cSld name="TITLE_AND_TWO_COLUMNS">
    <p:spTree>
      <p:nvGrpSpPr>
        <p:cNvPr id="37" name="Shape 37"/>
        <p:cNvGrpSpPr/>
        <p:nvPr/>
      </p:nvGrpSpPr>
      <p:grpSpPr>
        <a:xfrm>
          <a:off x="0" y="0"/>
          <a:ext cx="0" cy="0"/>
          <a:chOff x="0" y="0"/>
          <a:chExt cx="0" cy="0"/>
        </a:xfrm>
      </p:grpSpPr>
      <p:sp>
        <p:nvSpPr>
          <p:cNvPr id="38" name="Google Shape;38;p8"/>
          <p:cNvSpPr txBox="1"/>
          <p:nvPr>
            <p:ph type="title"/>
          </p:nvPr>
        </p:nvSpPr>
        <p:spPr>
          <a:xfrm>
            <a:off x="752400" y="604800"/>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600"/>
              <a:buNone/>
              <a:defRPr sz="2600"/>
            </a:lvl1pPr>
            <a:lvl2pPr lvl="1" rtl="0">
              <a:spcBef>
                <a:spcPts val="0"/>
              </a:spcBef>
              <a:spcAft>
                <a:spcPts val="0"/>
              </a:spcAft>
              <a:buSzPts val="2600"/>
              <a:buNone/>
              <a:defRPr sz="2600"/>
            </a:lvl2pPr>
            <a:lvl3pPr lvl="2" rtl="0">
              <a:spcBef>
                <a:spcPts val="0"/>
              </a:spcBef>
              <a:spcAft>
                <a:spcPts val="0"/>
              </a:spcAft>
              <a:buSzPts val="2600"/>
              <a:buNone/>
              <a:defRPr sz="2600"/>
            </a:lvl3pPr>
            <a:lvl4pPr lvl="3" rtl="0">
              <a:spcBef>
                <a:spcPts val="0"/>
              </a:spcBef>
              <a:spcAft>
                <a:spcPts val="0"/>
              </a:spcAft>
              <a:buSzPts val="2600"/>
              <a:buNone/>
              <a:defRPr sz="2600"/>
            </a:lvl4pPr>
            <a:lvl5pPr lvl="4" rtl="0">
              <a:spcBef>
                <a:spcPts val="0"/>
              </a:spcBef>
              <a:spcAft>
                <a:spcPts val="0"/>
              </a:spcAft>
              <a:buSzPts val="2600"/>
              <a:buNone/>
              <a:defRPr sz="2600"/>
            </a:lvl5pPr>
            <a:lvl6pPr lvl="5" rtl="0">
              <a:spcBef>
                <a:spcPts val="0"/>
              </a:spcBef>
              <a:spcAft>
                <a:spcPts val="0"/>
              </a:spcAft>
              <a:buSzPts val="2600"/>
              <a:buNone/>
              <a:defRPr sz="2600"/>
            </a:lvl6pPr>
            <a:lvl7pPr lvl="6" rtl="0">
              <a:spcBef>
                <a:spcPts val="0"/>
              </a:spcBef>
              <a:spcAft>
                <a:spcPts val="0"/>
              </a:spcAft>
              <a:buSzPts val="2600"/>
              <a:buNone/>
              <a:defRPr sz="2600"/>
            </a:lvl7pPr>
            <a:lvl8pPr lvl="7" rtl="0">
              <a:spcBef>
                <a:spcPts val="0"/>
              </a:spcBef>
              <a:spcAft>
                <a:spcPts val="0"/>
              </a:spcAft>
              <a:buSzPts val="2600"/>
              <a:buNone/>
              <a:defRPr sz="2600"/>
            </a:lvl8pPr>
            <a:lvl9pPr lvl="8" rtl="0">
              <a:spcBef>
                <a:spcPts val="0"/>
              </a:spcBef>
              <a:spcAft>
                <a:spcPts val="0"/>
              </a:spcAft>
              <a:buSzPts val="2600"/>
              <a:buNone/>
              <a:defRPr sz="2600"/>
            </a:lvl9pPr>
          </a:lstStyle>
          <a:p/>
        </p:txBody>
      </p:sp>
      <p:sp>
        <p:nvSpPr>
          <p:cNvPr id="39" name="Google Shape;39;p8"/>
          <p:cNvSpPr txBox="1"/>
          <p:nvPr>
            <p:ph idx="1" type="body"/>
          </p:nvPr>
        </p:nvSpPr>
        <p:spPr>
          <a:xfrm>
            <a:off x="676800" y="1310400"/>
            <a:ext cx="2448000" cy="2458800"/>
          </a:xfrm>
          <a:prstGeom prst="rect">
            <a:avLst/>
          </a:prstGeom>
        </p:spPr>
        <p:txBody>
          <a:bodyPr anchorCtr="0" anchor="t" bIns="91425" lIns="91425" spcFirstLastPara="1" rIns="91425" wrap="square" tIns="91425">
            <a:noAutofit/>
          </a:bodyPr>
          <a:lstStyle>
            <a:lvl1pPr indent="-304800" lvl="0" marL="457200" rtl="0">
              <a:lnSpc>
                <a:spcPct val="150000"/>
              </a:lnSpc>
              <a:spcBef>
                <a:spcPts val="0"/>
              </a:spcBef>
              <a:spcAft>
                <a:spcPts val="0"/>
              </a:spcAft>
              <a:buSzPts val="1200"/>
              <a:buChar char="●"/>
              <a:defRPr/>
            </a:lvl1pPr>
            <a:lvl2pPr indent="-304800" lvl="1" marL="914400" rtl="0">
              <a:lnSpc>
                <a:spcPct val="150000"/>
              </a:lnSpc>
              <a:spcBef>
                <a:spcPts val="0"/>
              </a:spcBef>
              <a:spcAft>
                <a:spcPts val="0"/>
              </a:spcAft>
              <a:buSzPts val="1200"/>
              <a:buChar char="○"/>
              <a:defRPr/>
            </a:lvl2pPr>
            <a:lvl3pPr indent="-304800" lvl="2" marL="1371600" rtl="0">
              <a:lnSpc>
                <a:spcPct val="150000"/>
              </a:lnSpc>
              <a:spcBef>
                <a:spcPts val="0"/>
              </a:spcBef>
              <a:spcAft>
                <a:spcPts val="0"/>
              </a:spcAft>
              <a:buSzPts val="1200"/>
              <a:buChar char="■"/>
              <a:defRPr/>
            </a:lvl3pPr>
            <a:lvl4pPr indent="-304800" lvl="3" marL="1828800" rtl="0">
              <a:lnSpc>
                <a:spcPct val="150000"/>
              </a:lnSpc>
              <a:spcBef>
                <a:spcPts val="0"/>
              </a:spcBef>
              <a:spcAft>
                <a:spcPts val="0"/>
              </a:spcAft>
              <a:buSzPts val="1200"/>
              <a:buChar char="●"/>
              <a:defRPr/>
            </a:lvl4pPr>
            <a:lvl5pPr indent="-304800" lvl="4" marL="2286000" rtl="0">
              <a:lnSpc>
                <a:spcPct val="150000"/>
              </a:lnSpc>
              <a:spcBef>
                <a:spcPts val="0"/>
              </a:spcBef>
              <a:spcAft>
                <a:spcPts val="0"/>
              </a:spcAft>
              <a:buSzPts val="1200"/>
              <a:buChar char="○"/>
              <a:defRPr/>
            </a:lvl5pPr>
            <a:lvl6pPr indent="-304800" lvl="5" marL="2743200" rtl="0">
              <a:lnSpc>
                <a:spcPct val="150000"/>
              </a:lnSpc>
              <a:spcBef>
                <a:spcPts val="0"/>
              </a:spcBef>
              <a:spcAft>
                <a:spcPts val="0"/>
              </a:spcAft>
              <a:buSzPts val="1200"/>
              <a:buChar char="■"/>
              <a:defRPr/>
            </a:lvl6pPr>
            <a:lvl7pPr indent="-304800" lvl="6" marL="3200400" rtl="0">
              <a:lnSpc>
                <a:spcPct val="150000"/>
              </a:lnSpc>
              <a:spcBef>
                <a:spcPts val="0"/>
              </a:spcBef>
              <a:spcAft>
                <a:spcPts val="0"/>
              </a:spcAft>
              <a:buSzPts val="1200"/>
              <a:buChar char="●"/>
              <a:defRPr/>
            </a:lvl7pPr>
            <a:lvl8pPr indent="-304800" lvl="7" marL="3657600" rtl="0">
              <a:lnSpc>
                <a:spcPct val="150000"/>
              </a:lnSpc>
              <a:spcBef>
                <a:spcPts val="0"/>
              </a:spcBef>
              <a:spcAft>
                <a:spcPts val="0"/>
              </a:spcAft>
              <a:buSzPts val="1200"/>
              <a:buChar char="○"/>
              <a:defRPr/>
            </a:lvl8pPr>
            <a:lvl9pPr indent="-304800" lvl="8" marL="4114800" rtl="0">
              <a:lnSpc>
                <a:spcPct val="150000"/>
              </a:lnSpc>
              <a:spcBef>
                <a:spcPts val="0"/>
              </a:spcBef>
              <a:spcAft>
                <a:spcPts val="0"/>
              </a:spcAft>
              <a:buSzPts val="1200"/>
              <a:buChar char="■"/>
              <a:defRPr/>
            </a:lvl9pPr>
          </a:lstStyle>
          <a:p/>
        </p:txBody>
      </p:sp>
      <p:sp>
        <p:nvSpPr>
          <p:cNvPr id="40" name="Google Shape;40;p8"/>
          <p:cNvSpPr txBox="1"/>
          <p:nvPr>
            <p:ph idx="2" type="body"/>
          </p:nvPr>
        </p:nvSpPr>
        <p:spPr>
          <a:xfrm>
            <a:off x="3304800" y="1310400"/>
            <a:ext cx="2448000" cy="2458800"/>
          </a:xfrm>
          <a:prstGeom prst="rect">
            <a:avLst/>
          </a:prstGeom>
        </p:spPr>
        <p:txBody>
          <a:bodyPr anchorCtr="0" anchor="t" bIns="91425" lIns="91425" spcFirstLastPara="1" rIns="91425" wrap="square" tIns="91425">
            <a:noAutofit/>
          </a:bodyPr>
          <a:lstStyle>
            <a:lvl1pPr indent="-304800" lvl="0" marL="457200" rtl="0">
              <a:lnSpc>
                <a:spcPct val="150000"/>
              </a:lnSpc>
              <a:spcBef>
                <a:spcPts val="0"/>
              </a:spcBef>
              <a:spcAft>
                <a:spcPts val="0"/>
              </a:spcAft>
              <a:buSzPts val="1200"/>
              <a:buChar char="●"/>
              <a:defRPr/>
            </a:lvl1pPr>
            <a:lvl2pPr indent="-304800" lvl="1" marL="914400" rtl="0">
              <a:lnSpc>
                <a:spcPct val="150000"/>
              </a:lnSpc>
              <a:spcBef>
                <a:spcPts val="0"/>
              </a:spcBef>
              <a:spcAft>
                <a:spcPts val="0"/>
              </a:spcAft>
              <a:buSzPts val="1200"/>
              <a:buChar char="○"/>
              <a:defRPr/>
            </a:lvl2pPr>
            <a:lvl3pPr indent="-304800" lvl="2" marL="1371600" rtl="0">
              <a:lnSpc>
                <a:spcPct val="150000"/>
              </a:lnSpc>
              <a:spcBef>
                <a:spcPts val="0"/>
              </a:spcBef>
              <a:spcAft>
                <a:spcPts val="0"/>
              </a:spcAft>
              <a:buSzPts val="1200"/>
              <a:buChar char="■"/>
              <a:defRPr/>
            </a:lvl3pPr>
            <a:lvl4pPr indent="-304800" lvl="3" marL="1828800" rtl="0">
              <a:lnSpc>
                <a:spcPct val="150000"/>
              </a:lnSpc>
              <a:spcBef>
                <a:spcPts val="0"/>
              </a:spcBef>
              <a:spcAft>
                <a:spcPts val="0"/>
              </a:spcAft>
              <a:buSzPts val="1200"/>
              <a:buChar char="●"/>
              <a:defRPr/>
            </a:lvl4pPr>
            <a:lvl5pPr indent="-304800" lvl="4" marL="2286000" rtl="0">
              <a:lnSpc>
                <a:spcPct val="150000"/>
              </a:lnSpc>
              <a:spcBef>
                <a:spcPts val="0"/>
              </a:spcBef>
              <a:spcAft>
                <a:spcPts val="0"/>
              </a:spcAft>
              <a:buSzPts val="1200"/>
              <a:buChar char="○"/>
              <a:defRPr/>
            </a:lvl5pPr>
            <a:lvl6pPr indent="-304800" lvl="5" marL="2743200" rtl="0">
              <a:lnSpc>
                <a:spcPct val="150000"/>
              </a:lnSpc>
              <a:spcBef>
                <a:spcPts val="0"/>
              </a:spcBef>
              <a:spcAft>
                <a:spcPts val="0"/>
              </a:spcAft>
              <a:buSzPts val="1200"/>
              <a:buChar char="■"/>
              <a:defRPr/>
            </a:lvl6pPr>
            <a:lvl7pPr indent="-304800" lvl="6" marL="3200400" rtl="0">
              <a:lnSpc>
                <a:spcPct val="150000"/>
              </a:lnSpc>
              <a:spcBef>
                <a:spcPts val="0"/>
              </a:spcBef>
              <a:spcAft>
                <a:spcPts val="0"/>
              </a:spcAft>
              <a:buSzPts val="1200"/>
              <a:buChar char="●"/>
              <a:defRPr/>
            </a:lvl7pPr>
            <a:lvl8pPr indent="-304800" lvl="7" marL="3657600" rtl="0">
              <a:lnSpc>
                <a:spcPct val="150000"/>
              </a:lnSpc>
              <a:spcBef>
                <a:spcPts val="0"/>
              </a:spcBef>
              <a:spcAft>
                <a:spcPts val="0"/>
              </a:spcAft>
              <a:buSzPts val="1200"/>
              <a:buChar char="○"/>
              <a:defRPr/>
            </a:lvl8pPr>
            <a:lvl9pPr indent="-304800" lvl="8" marL="4114800" rtl="0">
              <a:lnSpc>
                <a:spcPct val="150000"/>
              </a:lnSpc>
              <a:spcBef>
                <a:spcPts val="0"/>
              </a:spcBef>
              <a:spcAft>
                <a:spcPts val="0"/>
              </a:spcAft>
              <a:buSzPts val="1200"/>
              <a:buChar char="■"/>
              <a:defRPr/>
            </a:lvl9pPr>
          </a:lstStyle>
          <a:p/>
        </p:txBody>
      </p:sp>
      <p:sp>
        <p:nvSpPr>
          <p:cNvPr id="41" name="Google Shape;41;p8"/>
          <p:cNvSpPr txBox="1"/>
          <p:nvPr>
            <p:ph idx="3" type="body"/>
          </p:nvPr>
        </p:nvSpPr>
        <p:spPr>
          <a:xfrm>
            <a:off x="5932800" y="1310400"/>
            <a:ext cx="2448000" cy="2458800"/>
          </a:xfrm>
          <a:prstGeom prst="rect">
            <a:avLst/>
          </a:prstGeom>
        </p:spPr>
        <p:txBody>
          <a:bodyPr anchorCtr="0" anchor="t" bIns="91425" lIns="91425" spcFirstLastPara="1" rIns="91425" wrap="square" tIns="91425">
            <a:noAutofit/>
          </a:bodyPr>
          <a:lstStyle>
            <a:lvl1pPr indent="-304800" lvl="0" marL="457200" rtl="0">
              <a:lnSpc>
                <a:spcPct val="150000"/>
              </a:lnSpc>
              <a:spcBef>
                <a:spcPts val="0"/>
              </a:spcBef>
              <a:spcAft>
                <a:spcPts val="0"/>
              </a:spcAft>
              <a:buSzPts val="1200"/>
              <a:buChar char="●"/>
              <a:defRPr/>
            </a:lvl1pPr>
            <a:lvl2pPr indent="-304800" lvl="1" marL="914400" rtl="0">
              <a:lnSpc>
                <a:spcPct val="150000"/>
              </a:lnSpc>
              <a:spcBef>
                <a:spcPts val="0"/>
              </a:spcBef>
              <a:spcAft>
                <a:spcPts val="0"/>
              </a:spcAft>
              <a:buSzPts val="1200"/>
              <a:buChar char="○"/>
              <a:defRPr/>
            </a:lvl2pPr>
            <a:lvl3pPr indent="-304800" lvl="2" marL="1371600" rtl="0">
              <a:lnSpc>
                <a:spcPct val="150000"/>
              </a:lnSpc>
              <a:spcBef>
                <a:spcPts val="0"/>
              </a:spcBef>
              <a:spcAft>
                <a:spcPts val="0"/>
              </a:spcAft>
              <a:buSzPts val="1200"/>
              <a:buChar char="■"/>
              <a:defRPr/>
            </a:lvl3pPr>
            <a:lvl4pPr indent="-304800" lvl="3" marL="1828800" rtl="0">
              <a:lnSpc>
                <a:spcPct val="150000"/>
              </a:lnSpc>
              <a:spcBef>
                <a:spcPts val="0"/>
              </a:spcBef>
              <a:spcAft>
                <a:spcPts val="0"/>
              </a:spcAft>
              <a:buSzPts val="1200"/>
              <a:buChar char="●"/>
              <a:defRPr/>
            </a:lvl4pPr>
            <a:lvl5pPr indent="-304800" lvl="4" marL="2286000" rtl="0">
              <a:lnSpc>
                <a:spcPct val="150000"/>
              </a:lnSpc>
              <a:spcBef>
                <a:spcPts val="0"/>
              </a:spcBef>
              <a:spcAft>
                <a:spcPts val="0"/>
              </a:spcAft>
              <a:buSzPts val="1200"/>
              <a:buChar char="○"/>
              <a:defRPr/>
            </a:lvl5pPr>
            <a:lvl6pPr indent="-304800" lvl="5" marL="2743200" rtl="0">
              <a:lnSpc>
                <a:spcPct val="150000"/>
              </a:lnSpc>
              <a:spcBef>
                <a:spcPts val="0"/>
              </a:spcBef>
              <a:spcAft>
                <a:spcPts val="0"/>
              </a:spcAft>
              <a:buSzPts val="1200"/>
              <a:buChar char="■"/>
              <a:defRPr/>
            </a:lvl6pPr>
            <a:lvl7pPr indent="-304800" lvl="6" marL="3200400" rtl="0">
              <a:lnSpc>
                <a:spcPct val="150000"/>
              </a:lnSpc>
              <a:spcBef>
                <a:spcPts val="0"/>
              </a:spcBef>
              <a:spcAft>
                <a:spcPts val="0"/>
              </a:spcAft>
              <a:buSzPts val="1200"/>
              <a:buChar char="●"/>
              <a:defRPr/>
            </a:lvl7pPr>
            <a:lvl8pPr indent="-304800" lvl="7" marL="3657600" rtl="0">
              <a:lnSpc>
                <a:spcPct val="150000"/>
              </a:lnSpc>
              <a:spcBef>
                <a:spcPts val="0"/>
              </a:spcBef>
              <a:spcAft>
                <a:spcPts val="0"/>
              </a:spcAft>
              <a:buSzPts val="1200"/>
              <a:buChar char="○"/>
              <a:defRPr/>
            </a:lvl8pPr>
            <a:lvl9pPr indent="-304800" lvl="8" marL="4114800" rtl="0">
              <a:lnSpc>
                <a:spcPct val="150000"/>
              </a:lnSpc>
              <a:spcBef>
                <a:spcPts val="0"/>
              </a:spcBef>
              <a:spcAft>
                <a:spcPts val="0"/>
              </a:spcAft>
              <a:buSzPts val="1200"/>
              <a:buChar char="■"/>
              <a:defRPr/>
            </a:lvl9pPr>
          </a:lstStyle>
          <a:p/>
        </p:txBody>
      </p:sp>
      <p:pic>
        <p:nvPicPr>
          <p:cNvPr id="42" name="Google Shape;42;p8"/>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43" name="Google Shape;43;p8"/>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2023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Content &amp; Photo">
  <p:cSld name="ONE_COLUMN_TEXT">
    <p:spTree>
      <p:nvGrpSpPr>
        <p:cNvPr id="44" name="Shape 44"/>
        <p:cNvGrpSpPr/>
        <p:nvPr/>
      </p:nvGrpSpPr>
      <p:grpSpPr>
        <a:xfrm>
          <a:off x="0" y="0"/>
          <a:ext cx="0" cy="0"/>
          <a:chOff x="0" y="0"/>
          <a:chExt cx="0" cy="0"/>
        </a:xfrm>
      </p:grpSpPr>
      <p:sp>
        <p:nvSpPr>
          <p:cNvPr id="45" name="Google Shape;45;p9"/>
          <p:cNvSpPr txBox="1"/>
          <p:nvPr>
            <p:ph type="title"/>
          </p:nvPr>
        </p:nvSpPr>
        <p:spPr>
          <a:xfrm>
            <a:off x="752400" y="1155600"/>
            <a:ext cx="4143600" cy="6588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SzPts val="2600"/>
              <a:buNone/>
              <a:defRPr sz="2600"/>
            </a:lvl1pPr>
            <a:lvl2pPr lvl="1" rtl="0">
              <a:lnSpc>
                <a:spcPct val="115000"/>
              </a:lnSpc>
              <a:spcBef>
                <a:spcPts val="0"/>
              </a:spcBef>
              <a:spcAft>
                <a:spcPts val="0"/>
              </a:spcAft>
              <a:buSzPts val="2600"/>
              <a:buNone/>
              <a:defRPr sz="2600"/>
            </a:lvl2pPr>
            <a:lvl3pPr lvl="2" rtl="0">
              <a:lnSpc>
                <a:spcPct val="115000"/>
              </a:lnSpc>
              <a:spcBef>
                <a:spcPts val="0"/>
              </a:spcBef>
              <a:spcAft>
                <a:spcPts val="0"/>
              </a:spcAft>
              <a:buSzPts val="2600"/>
              <a:buNone/>
              <a:defRPr sz="2600"/>
            </a:lvl3pPr>
            <a:lvl4pPr lvl="3" rtl="0">
              <a:lnSpc>
                <a:spcPct val="115000"/>
              </a:lnSpc>
              <a:spcBef>
                <a:spcPts val="0"/>
              </a:spcBef>
              <a:spcAft>
                <a:spcPts val="0"/>
              </a:spcAft>
              <a:buSzPts val="2600"/>
              <a:buNone/>
              <a:defRPr sz="2600"/>
            </a:lvl4pPr>
            <a:lvl5pPr lvl="4" rtl="0">
              <a:lnSpc>
                <a:spcPct val="115000"/>
              </a:lnSpc>
              <a:spcBef>
                <a:spcPts val="0"/>
              </a:spcBef>
              <a:spcAft>
                <a:spcPts val="0"/>
              </a:spcAft>
              <a:buSzPts val="2600"/>
              <a:buNone/>
              <a:defRPr sz="2600"/>
            </a:lvl5pPr>
            <a:lvl6pPr lvl="5" rtl="0">
              <a:lnSpc>
                <a:spcPct val="115000"/>
              </a:lnSpc>
              <a:spcBef>
                <a:spcPts val="0"/>
              </a:spcBef>
              <a:spcAft>
                <a:spcPts val="0"/>
              </a:spcAft>
              <a:buSzPts val="2600"/>
              <a:buNone/>
              <a:defRPr sz="2600"/>
            </a:lvl6pPr>
            <a:lvl7pPr lvl="6" rtl="0">
              <a:lnSpc>
                <a:spcPct val="115000"/>
              </a:lnSpc>
              <a:spcBef>
                <a:spcPts val="0"/>
              </a:spcBef>
              <a:spcAft>
                <a:spcPts val="0"/>
              </a:spcAft>
              <a:buSzPts val="2600"/>
              <a:buNone/>
              <a:defRPr sz="2600"/>
            </a:lvl7pPr>
            <a:lvl8pPr lvl="7" rtl="0">
              <a:lnSpc>
                <a:spcPct val="115000"/>
              </a:lnSpc>
              <a:spcBef>
                <a:spcPts val="0"/>
              </a:spcBef>
              <a:spcAft>
                <a:spcPts val="0"/>
              </a:spcAft>
              <a:buSzPts val="2600"/>
              <a:buNone/>
              <a:defRPr sz="2600"/>
            </a:lvl8pPr>
            <a:lvl9pPr lvl="8" rtl="0">
              <a:lnSpc>
                <a:spcPct val="115000"/>
              </a:lnSpc>
              <a:spcBef>
                <a:spcPts val="0"/>
              </a:spcBef>
              <a:spcAft>
                <a:spcPts val="0"/>
              </a:spcAft>
              <a:buSzPts val="2600"/>
              <a:buNone/>
              <a:defRPr sz="2600"/>
            </a:lvl9pPr>
          </a:lstStyle>
          <a:p/>
        </p:txBody>
      </p:sp>
      <p:sp>
        <p:nvSpPr>
          <p:cNvPr id="46" name="Google Shape;46;p9"/>
          <p:cNvSpPr txBox="1"/>
          <p:nvPr>
            <p:ph idx="1" type="body"/>
          </p:nvPr>
        </p:nvSpPr>
        <p:spPr>
          <a:xfrm>
            <a:off x="752400" y="2440800"/>
            <a:ext cx="3729600" cy="2458800"/>
          </a:xfrm>
          <a:prstGeom prst="rect">
            <a:avLst/>
          </a:prstGeom>
        </p:spPr>
        <p:txBody>
          <a:bodyPr anchorCtr="0" anchor="t" bIns="91425" lIns="91425" spcFirstLastPara="1" rIns="91425" wrap="square" tIns="91425">
            <a:noAutofit/>
          </a:bodyPr>
          <a:lstStyle>
            <a:lvl1pPr indent="-295275" lvl="0" marL="457200" rtl="0">
              <a:spcBef>
                <a:spcPts val="0"/>
              </a:spcBef>
              <a:spcAft>
                <a:spcPts val="0"/>
              </a:spcAft>
              <a:buSzPts val="1050"/>
              <a:buChar char="●"/>
              <a:defRPr sz="1050"/>
            </a:lvl1pPr>
            <a:lvl2pPr indent="-295275" lvl="1" marL="914400" rtl="0">
              <a:spcBef>
                <a:spcPts val="1600"/>
              </a:spcBef>
              <a:spcAft>
                <a:spcPts val="0"/>
              </a:spcAft>
              <a:buSzPts val="1050"/>
              <a:buChar char="○"/>
              <a:defRPr sz="1050"/>
            </a:lvl2pPr>
            <a:lvl3pPr indent="-295275" lvl="2" marL="1371600" rtl="0">
              <a:spcBef>
                <a:spcPts val="1600"/>
              </a:spcBef>
              <a:spcAft>
                <a:spcPts val="0"/>
              </a:spcAft>
              <a:buSzPts val="1050"/>
              <a:buChar char="■"/>
              <a:defRPr sz="1050"/>
            </a:lvl3pPr>
            <a:lvl4pPr indent="-295275" lvl="3" marL="1828800" rtl="0">
              <a:spcBef>
                <a:spcPts val="1600"/>
              </a:spcBef>
              <a:spcAft>
                <a:spcPts val="0"/>
              </a:spcAft>
              <a:buSzPts val="1050"/>
              <a:buChar char="●"/>
              <a:defRPr sz="1050"/>
            </a:lvl4pPr>
            <a:lvl5pPr indent="-295275" lvl="4" marL="2286000" rtl="0">
              <a:spcBef>
                <a:spcPts val="1600"/>
              </a:spcBef>
              <a:spcAft>
                <a:spcPts val="0"/>
              </a:spcAft>
              <a:buSzPts val="1050"/>
              <a:buChar char="○"/>
              <a:defRPr sz="1050"/>
            </a:lvl5pPr>
            <a:lvl6pPr indent="-295275" lvl="5" marL="2743200" rtl="0">
              <a:spcBef>
                <a:spcPts val="1600"/>
              </a:spcBef>
              <a:spcAft>
                <a:spcPts val="0"/>
              </a:spcAft>
              <a:buSzPts val="1050"/>
              <a:buChar char="■"/>
              <a:defRPr sz="1050"/>
            </a:lvl6pPr>
            <a:lvl7pPr indent="-295275" lvl="6" marL="3200400" rtl="0">
              <a:spcBef>
                <a:spcPts val="1600"/>
              </a:spcBef>
              <a:spcAft>
                <a:spcPts val="0"/>
              </a:spcAft>
              <a:buSzPts val="1050"/>
              <a:buChar char="●"/>
              <a:defRPr sz="1050"/>
            </a:lvl7pPr>
            <a:lvl8pPr indent="-295275" lvl="7" marL="3657600" rtl="0">
              <a:spcBef>
                <a:spcPts val="1600"/>
              </a:spcBef>
              <a:spcAft>
                <a:spcPts val="0"/>
              </a:spcAft>
              <a:buSzPts val="1050"/>
              <a:buChar char="○"/>
              <a:defRPr sz="1050"/>
            </a:lvl8pPr>
            <a:lvl9pPr indent="-295275" lvl="8" marL="4114800" rtl="0">
              <a:spcBef>
                <a:spcPts val="1600"/>
              </a:spcBef>
              <a:spcAft>
                <a:spcPts val="1600"/>
              </a:spcAft>
              <a:buSzPts val="1050"/>
              <a:buChar char="■"/>
              <a:defRPr sz="1050"/>
            </a:lvl9pPr>
          </a:lstStyle>
          <a:p/>
        </p:txBody>
      </p:sp>
      <p:pic>
        <p:nvPicPr>
          <p:cNvPr id="47" name="Google Shape;47;p9"/>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48" name="Google Shape;48;p9"/>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2023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Stats One Number">
  <p:cSld name="MAIN_POINT">
    <p:bg>
      <p:bgPr>
        <a:solidFill>
          <a:schemeClr val="dk1"/>
        </a:solidFill>
      </p:bgPr>
    </p:bg>
    <p:spTree>
      <p:nvGrpSpPr>
        <p:cNvPr id="49" name="Shape 49"/>
        <p:cNvGrpSpPr/>
        <p:nvPr/>
      </p:nvGrpSpPr>
      <p:grpSpPr>
        <a:xfrm>
          <a:off x="0" y="0"/>
          <a:ext cx="0" cy="0"/>
          <a:chOff x="0" y="0"/>
          <a:chExt cx="0" cy="0"/>
        </a:xfrm>
      </p:grpSpPr>
      <p:sp>
        <p:nvSpPr>
          <p:cNvPr id="50" name="Google Shape;50;p10"/>
          <p:cNvSpPr txBox="1"/>
          <p:nvPr>
            <p:ph idx="1" type="body"/>
          </p:nvPr>
        </p:nvSpPr>
        <p:spPr>
          <a:xfrm>
            <a:off x="763200" y="990000"/>
            <a:ext cx="2260800" cy="370800"/>
          </a:xfrm>
          <a:prstGeom prst="rect">
            <a:avLst/>
          </a:prstGeom>
        </p:spPr>
        <p:txBody>
          <a:bodyPr anchorCtr="0" anchor="t" bIns="91425" lIns="91425" spcFirstLastPara="1" rIns="91425" wrap="square" tIns="91425">
            <a:noAutofit/>
          </a:bodyPr>
          <a:lstStyle>
            <a:lvl1pPr indent="-292100" lvl="0" marL="457200" rtl="0">
              <a:spcBef>
                <a:spcPts val="0"/>
              </a:spcBef>
              <a:spcAft>
                <a:spcPts val="0"/>
              </a:spcAft>
              <a:buClr>
                <a:schemeClr val="accent5"/>
              </a:buClr>
              <a:buSzPts val="1000"/>
              <a:buChar char="●"/>
              <a:defRPr sz="1000">
                <a:solidFill>
                  <a:schemeClr val="accent5"/>
                </a:solidFill>
              </a:defRPr>
            </a:lvl1pPr>
            <a:lvl2pPr indent="-292100" lvl="1" marL="914400" rtl="0">
              <a:spcBef>
                <a:spcPts val="1600"/>
              </a:spcBef>
              <a:spcAft>
                <a:spcPts val="0"/>
              </a:spcAft>
              <a:buClr>
                <a:schemeClr val="accent5"/>
              </a:buClr>
              <a:buSzPts val="1000"/>
              <a:buChar char="○"/>
              <a:defRPr sz="1000">
                <a:solidFill>
                  <a:schemeClr val="accent5"/>
                </a:solidFill>
              </a:defRPr>
            </a:lvl2pPr>
            <a:lvl3pPr indent="-292100" lvl="2" marL="1371600" rtl="0">
              <a:spcBef>
                <a:spcPts val="1600"/>
              </a:spcBef>
              <a:spcAft>
                <a:spcPts val="0"/>
              </a:spcAft>
              <a:buClr>
                <a:schemeClr val="accent5"/>
              </a:buClr>
              <a:buSzPts val="1000"/>
              <a:buChar char="■"/>
              <a:defRPr sz="1000">
                <a:solidFill>
                  <a:schemeClr val="accent5"/>
                </a:solidFill>
              </a:defRPr>
            </a:lvl3pPr>
            <a:lvl4pPr indent="-292100" lvl="3" marL="1828800" rtl="0">
              <a:spcBef>
                <a:spcPts val="1600"/>
              </a:spcBef>
              <a:spcAft>
                <a:spcPts val="0"/>
              </a:spcAft>
              <a:buClr>
                <a:schemeClr val="accent5"/>
              </a:buClr>
              <a:buSzPts val="1000"/>
              <a:buChar char="●"/>
              <a:defRPr sz="1000">
                <a:solidFill>
                  <a:schemeClr val="accent5"/>
                </a:solidFill>
              </a:defRPr>
            </a:lvl4pPr>
            <a:lvl5pPr indent="-292100" lvl="4" marL="2286000" rtl="0">
              <a:spcBef>
                <a:spcPts val="1600"/>
              </a:spcBef>
              <a:spcAft>
                <a:spcPts val="0"/>
              </a:spcAft>
              <a:buClr>
                <a:schemeClr val="accent5"/>
              </a:buClr>
              <a:buSzPts val="1000"/>
              <a:buChar char="○"/>
              <a:defRPr sz="1000">
                <a:solidFill>
                  <a:schemeClr val="accent5"/>
                </a:solidFill>
              </a:defRPr>
            </a:lvl5pPr>
            <a:lvl6pPr indent="-292100" lvl="5" marL="2743200" rtl="0">
              <a:spcBef>
                <a:spcPts val="1600"/>
              </a:spcBef>
              <a:spcAft>
                <a:spcPts val="0"/>
              </a:spcAft>
              <a:buClr>
                <a:schemeClr val="accent5"/>
              </a:buClr>
              <a:buSzPts val="1000"/>
              <a:buChar char="■"/>
              <a:defRPr sz="1000">
                <a:solidFill>
                  <a:schemeClr val="accent5"/>
                </a:solidFill>
              </a:defRPr>
            </a:lvl6pPr>
            <a:lvl7pPr indent="-292100" lvl="6" marL="3200400" rtl="0">
              <a:spcBef>
                <a:spcPts val="1600"/>
              </a:spcBef>
              <a:spcAft>
                <a:spcPts val="0"/>
              </a:spcAft>
              <a:buClr>
                <a:schemeClr val="accent5"/>
              </a:buClr>
              <a:buSzPts val="1000"/>
              <a:buChar char="●"/>
              <a:defRPr sz="1000">
                <a:solidFill>
                  <a:schemeClr val="accent5"/>
                </a:solidFill>
              </a:defRPr>
            </a:lvl7pPr>
            <a:lvl8pPr indent="-292100" lvl="7" marL="3657600" rtl="0">
              <a:spcBef>
                <a:spcPts val="1600"/>
              </a:spcBef>
              <a:spcAft>
                <a:spcPts val="0"/>
              </a:spcAft>
              <a:buClr>
                <a:schemeClr val="accent5"/>
              </a:buClr>
              <a:buSzPts val="1000"/>
              <a:buChar char="○"/>
              <a:defRPr sz="1000">
                <a:solidFill>
                  <a:schemeClr val="accent5"/>
                </a:solidFill>
              </a:defRPr>
            </a:lvl8pPr>
            <a:lvl9pPr indent="-292100" lvl="8" marL="4114800" rtl="0">
              <a:spcBef>
                <a:spcPts val="1600"/>
              </a:spcBef>
              <a:spcAft>
                <a:spcPts val="1600"/>
              </a:spcAft>
              <a:buClr>
                <a:schemeClr val="accent5"/>
              </a:buClr>
              <a:buSzPts val="1000"/>
              <a:buChar char="■"/>
              <a:defRPr sz="1000">
                <a:solidFill>
                  <a:schemeClr val="accent5"/>
                </a:solidFill>
              </a:defRPr>
            </a:lvl9pPr>
          </a:lstStyle>
          <a:p/>
        </p:txBody>
      </p:sp>
      <p:sp>
        <p:nvSpPr>
          <p:cNvPr id="51" name="Google Shape;51;p10"/>
          <p:cNvSpPr txBox="1"/>
          <p:nvPr>
            <p:ph type="title"/>
          </p:nvPr>
        </p:nvSpPr>
        <p:spPr>
          <a:xfrm>
            <a:off x="763200" y="2372400"/>
            <a:ext cx="3808800" cy="1040400"/>
          </a:xfrm>
          <a:prstGeom prst="rect">
            <a:avLst/>
          </a:prstGeom>
        </p:spPr>
        <p:txBody>
          <a:bodyPr anchorCtr="0" anchor="t" bIns="0" lIns="91425" spcFirstLastPara="1" rIns="91425" wrap="square" tIns="0">
            <a:noAutofit/>
          </a:bodyPr>
          <a:lstStyle>
            <a:lvl1pPr lvl="0" rtl="0">
              <a:lnSpc>
                <a:spcPct val="115000"/>
              </a:lnSpc>
              <a:spcBef>
                <a:spcPts val="0"/>
              </a:spcBef>
              <a:spcAft>
                <a:spcPts val="0"/>
              </a:spcAft>
              <a:buClr>
                <a:srgbClr val="FFFFFF"/>
              </a:buClr>
              <a:buSzPts val="3500"/>
              <a:buNone/>
              <a:defRPr sz="3500">
                <a:solidFill>
                  <a:srgbClr val="FFFFFF"/>
                </a:solidFill>
              </a:defRPr>
            </a:lvl1pPr>
            <a:lvl2pPr lvl="1" rtl="0">
              <a:lnSpc>
                <a:spcPct val="115000"/>
              </a:lnSpc>
              <a:spcBef>
                <a:spcPts val="0"/>
              </a:spcBef>
              <a:spcAft>
                <a:spcPts val="0"/>
              </a:spcAft>
              <a:buClr>
                <a:srgbClr val="FFFFFF"/>
              </a:buClr>
              <a:buSzPts val="3500"/>
              <a:buNone/>
              <a:defRPr sz="3500">
                <a:solidFill>
                  <a:srgbClr val="FFFFFF"/>
                </a:solidFill>
              </a:defRPr>
            </a:lvl2pPr>
            <a:lvl3pPr lvl="2" rtl="0">
              <a:lnSpc>
                <a:spcPct val="115000"/>
              </a:lnSpc>
              <a:spcBef>
                <a:spcPts val="0"/>
              </a:spcBef>
              <a:spcAft>
                <a:spcPts val="0"/>
              </a:spcAft>
              <a:buClr>
                <a:srgbClr val="FFFFFF"/>
              </a:buClr>
              <a:buSzPts val="3500"/>
              <a:buNone/>
              <a:defRPr sz="3500">
                <a:solidFill>
                  <a:srgbClr val="FFFFFF"/>
                </a:solidFill>
              </a:defRPr>
            </a:lvl3pPr>
            <a:lvl4pPr lvl="3" rtl="0">
              <a:lnSpc>
                <a:spcPct val="115000"/>
              </a:lnSpc>
              <a:spcBef>
                <a:spcPts val="0"/>
              </a:spcBef>
              <a:spcAft>
                <a:spcPts val="0"/>
              </a:spcAft>
              <a:buClr>
                <a:srgbClr val="FFFFFF"/>
              </a:buClr>
              <a:buSzPts val="3500"/>
              <a:buNone/>
              <a:defRPr sz="3500">
                <a:solidFill>
                  <a:srgbClr val="FFFFFF"/>
                </a:solidFill>
              </a:defRPr>
            </a:lvl4pPr>
            <a:lvl5pPr lvl="4" rtl="0">
              <a:lnSpc>
                <a:spcPct val="115000"/>
              </a:lnSpc>
              <a:spcBef>
                <a:spcPts val="0"/>
              </a:spcBef>
              <a:spcAft>
                <a:spcPts val="0"/>
              </a:spcAft>
              <a:buClr>
                <a:srgbClr val="FFFFFF"/>
              </a:buClr>
              <a:buSzPts val="3500"/>
              <a:buNone/>
              <a:defRPr sz="3500">
                <a:solidFill>
                  <a:srgbClr val="FFFFFF"/>
                </a:solidFill>
              </a:defRPr>
            </a:lvl5pPr>
            <a:lvl6pPr lvl="5" rtl="0">
              <a:lnSpc>
                <a:spcPct val="115000"/>
              </a:lnSpc>
              <a:spcBef>
                <a:spcPts val="0"/>
              </a:spcBef>
              <a:spcAft>
                <a:spcPts val="0"/>
              </a:spcAft>
              <a:buClr>
                <a:srgbClr val="FFFFFF"/>
              </a:buClr>
              <a:buSzPts val="3500"/>
              <a:buNone/>
              <a:defRPr sz="3500">
                <a:solidFill>
                  <a:srgbClr val="FFFFFF"/>
                </a:solidFill>
              </a:defRPr>
            </a:lvl6pPr>
            <a:lvl7pPr lvl="6" rtl="0">
              <a:lnSpc>
                <a:spcPct val="115000"/>
              </a:lnSpc>
              <a:spcBef>
                <a:spcPts val="0"/>
              </a:spcBef>
              <a:spcAft>
                <a:spcPts val="0"/>
              </a:spcAft>
              <a:buClr>
                <a:srgbClr val="FFFFFF"/>
              </a:buClr>
              <a:buSzPts val="3500"/>
              <a:buNone/>
              <a:defRPr sz="3500">
                <a:solidFill>
                  <a:srgbClr val="FFFFFF"/>
                </a:solidFill>
              </a:defRPr>
            </a:lvl7pPr>
            <a:lvl8pPr lvl="7" rtl="0">
              <a:lnSpc>
                <a:spcPct val="115000"/>
              </a:lnSpc>
              <a:spcBef>
                <a:spcPts val="0"/>
              </a:spcBef>
              <a:spcAft>
                <a:spcPts val="0"/>
              </a:spcAft>
              <a:buClr>
                <a:srgbClr val="FFFFFF"/>
              </a:buClr>
              <a:buSzPts val="3500"/>
              <a:buNone/>
              <a:defRPr sz="3500">
                <a:solidFill>
                  <a:srgbClr val="FFFFFF"/>
                </a:solidFill>
              </a:defRPr>
            </a:lvl8pPr>
            <a:lvl9pPr lvl="8" rtl="0">
              <a:lnSpc>
                <a:spcPct val="115000"/>
              </a:lnSpc>
              <a:spcBef>
                <a:spcPts val="0"/>
              </a:spcBef>
              <a:spcAft>
                <a:spcPts val="0"/>
              </a:spcAft>
              <a:buClr>
                <a:srgbClr val="FFFFFF"/>
              </a:buClr>
              <a:buSzPts val="3500"/>
              <a:buNone/>
              <a:defRPr sz="3500">
                <a:solidFill>
                  <a:srgbClr val="FFFFFF"/>
                </a:solidFill>
              </a:defRPr>
            </a:lvl9pPr>
          </a:lstStyle>
          <a:p/>
        </p:txBody>
      </p:sp>
      <p:sp>
        <p:nvSpPr>
          <p:cNvPr id="52" name="Google Shape;52;p10"/>
          <p:cNvSpPr txBox="1"/>
          <p:nvPr>
            <p:ph idx="2" type="body"/>
          </p:nvPr>
        </p:nvSpPr>
        <p:spPr>
          <a:xfrm>
            <a:off x="763200" y="3412800"/>
            <a:ext cx="3808800" cy="918000"/>
          </a:xfrm>
          <a:prstGeom prst="rect">
            <a:avLst/>
          </a:prstGeom>
        </p:spPr>
        <p:txBody>
          <a:bodyPr anchorCtr="0" anchor="t" bIns="91425" lIns="91425" spcFirstLastPara="1" rIns="91425" wrap="square" tIns="306000">
            <a:noAutofit/>
          </a:bodyPr>
          <a:lstStyle>
            <a:lvl1pPr indent="-295275" lvl="0" marL="457200" rtl="0">
              <a:spcBef>
                <a:spcPts val="0"/>
              </a:spcBef>
              <a:spcAft>
                <a:spcPts val="0"/>
              </a:spcAft>
              <a:buClr>
                <a:schemeClr val="accent5"/>
              </a:buClr>
              <a:buSzPts val="1050"/>
              <a:buChar char="●"/>
              <a:defRPr sz="1050">
                <a:solidFill>
                  <a:schemeClr val="accent5"/>
                </a:solidFill>
              </a:defRPr>
            </a:lvl1pPr>
            <a:lvl2pPr indent="-295275" lvl="1" marL="914400" rtl="0">
              <a:spcBef>
                <a:spcPts val="1600"/>
              </a:spcBef>
              <a:spcAft>
                <a:spcPts val="0"/>
              </a:spcAft>
              <a:buClr>
                <a:schemeClr val="accent5"/>
              </a:buClr>
              <a:buSzPts val="1050"/>
              <a:buChar char="○"/>
              <a:defRPr sz="1050">
                <a:solidFill>
                  <a:schemeClr val="accent5"/>
                </a:solidFill>
              </a:defRPr>
            </a:lvl2pPr>
            <a:lvl3pPr indent="-295275" lvl="2" marL="1371600" rtl="0">
              <a:spcBef>
                <a:spcPts val="1600"/>
              </a:spcBef>
              <a:spcAft>
                <a:spcPts val="0"/>
              </a:spcAft>
              <a:buClr>
                <a:schemeClr val="accent5"/>
              </a:buClr>
              <a:buSzPts val="1050"/>
              <a:buChar char="■"/>
              <a:defRPr sz="1050">
                <a:solidFill>
                  <a:schemeClr val="accent5"/>
                </a:solidFill>
              </a:defRPr>
            </a:lvl3pPr>
            <a:lvl4pPr indent="-295275" lvl="3" marL="1828800" rtl="0">
              <a:spcBef>
                <a:spcPts val="1600"/>
              </a:spcBef>
              <a:spcAft>
                <a:spcPts val="0"/>
              </a:spcAft>
              <a:buClr>
                <a:schemeClr val="accent5"/>
              </a:buClr>
              <a:buSzPts val="1050"/>
              <a:buChar char="●"/>
              <a:defRPr sz="1050">
                <a:solidFill>
                  <a:schemeClr val="accent5"/>
                </a:solidFill>
              </a:defRPr>
            </a:lvl4pPr>
            <a:lvl5pPr indent="-295275" lvl="4" marL="2286000" rtl="0">
              <a:spcBef>
                <a:spcPts val="1600"/>
              </a:spcBef>
              <a:spcAft>
                <a:spcPts val="0"/>
              </a:spcAft>
              <a:buClr>
                <a:schemeClr val="accent5"/>
              </a:buClr>
              <a:buSzPts val="1050"/>
              <a:buChar char="○"/>
              <a:defRPr sz="1050">
                <a:solidFill>
                  <a:schemeClr val="accent5"/>
                </a:solidFill>
              </a:defRPr>
            </a:lvl5pPr>
            <a:lvl6pPr indent="-295275" lvl="5" marL="2743200" rtl="0">
              <a:spcBef>
                <a:spcPts val="1600"/>
              </a:spcBef>
              <a:spcAft>
                <a:spcPts val="0"/>
              </a:spcAft>
              <a:buClr>
                <a:schemeClr val="accent5"/>
              </a:buClr>
              <a:buSzPts val="1050"/>
              <a:buChar char="■"/>
              <a:defRPr sz="1050">
                <a:solidFill>
                  <a:schemeClr val="accent5"/>
                </a:solidFill>
              </a:defRPr>
            </a:lvl6pPr>
            <a:lvl7pPr indent="-295275" lvl="6" marL="3200400" rtl="0">
              <a:spcBef>
                <a:spcPts val="1600"/>
              </a:spcBef>
              <a:spcAft>
                <a:spcPts val="0"/>
              </a:spcAft>
              <a:buClr>
                <a:schemeClr val="accent5"/>
              </a:buClr>
              <a:buSzPts val="1050"/>
              <a:buChar char="●"/>
              <a:defRPr sz="1050">
                <a:solidFill>
                  <a:schemeClr val="accent5"/>
                </a:solidFill>
              </a:defRPr>
            </a:lvl7pPr>
            <a:lvl8pPr indent="-295275" lvl="7" marL="3657600" rtl="0">
              <a:spcBef>
                <a:spcPts val="1600"/>
              </a:spcBef>
              <a:spcAft>
                <a:spcPts val="0"/>
              </a:spcAft>
              <a:buClr>
                <a:schemeClr val="accent5"/>
              </a:buClr>
              <a:buSzPts val="1050"/>
              <a:buChar char="○"/>
              <a:defRPr sz="1050">
                <a:solidFill>
                  <a:schemeClr val="accent5"/>
                </a:solidFill>
              </a:defRPr>
            </a:lvl8pPr>
            <a:lvl9pPr indent="-295275" lvl="8" marL="4114800" rtl="0">
              <a:spcBef>
                <a:spcPts val="1600"/>
              </a:spcBef>
              <a:spcAft>
                <a:spcPts val="1600"/>
              </a:spcAft>
              <a:buClr>
                <a:schemeClr val="accent5"/>
              </a:buClr>
              <a:buSzPts val="1050"/>
              <a:buChar char="■"/>
              <a:defRPr sz="1050">
                <a:solidFill>
                  <a:schemeClr val="accent5"/>
                </a:solidFill>
              </a:defRPr>
            </a:lvl9pPr>
          </a:lstStyle>
          <a:p/>
        </p:txBody>
      </p:sp>
      <p:sp>
        <p:nvSpPr>
          <p:cNvPr id="53" name="Google Shape;53;p10"/>
          <p:cNvSpPr txBox="1"/>
          <p:nvPr/>
        </p:nvSpPr>
        <p:spPr>
          <a:xfrm>
            <a:off x="762000" y="277339"/>
            <a:ext cx="3810000" cy="1099800"/>
          </a:xfrm>
          <a:prstGeom prst="rect">
            <a:avLst/>
          </a:prstGeom>
          <a:noFill/>
          <a:ln>
            <a:noFill/>
          </a:ln>
        </p:spPr>
        <p:txBody>
          <a:bodyPr anchorCtr="0" anchor="ctr" bIns="91425" lIns="91425" spcFirstLastPara="1" rIns="91425" wrap="square" tIns="0">
            <a:noAutofit/>
          </a:bodyPr>
          <a:lstStyle/>
          <a:p>
            <a:pPr indent="0" lvl="0" marL="0" rtl="0" algn="l">
              <a:spcBef>
                <a:spcPts val="0"/>
              </a:spcBef>
              <a:spcAft>
                <a:spcPts val="0"/>
              </a:spcAft>
              <a:buNone/>
            </a:pPr>
            <a:r>
              <a:rPr lang="en-GB" sz="3900">
                <a:solidFill>
                  <a:srgbClr val="0DFFAD"/>
                </a:solidFill>
              </a:rPr>
              <a:t>—</a:t>
            </a:r>
            <a:br>
              <a:rPr lang="en-GB" sz="4600">
                <a:solidFill>
                  <a:srgbClr val="666666"/>
                </a:solidFill>
                <a:latin typeface="Roboto"/>
                <a:ea typeface="Roboto"/>
                <a:cs typeface="Roboto"/>
                <a:sym typeface="Roboto"/>
              </a:rPr>
            </a:br>
            <a:endParaRPr sz="1000">
              <a:solidFill>
                <a:srgbClr val="B2C4C7"/>
              </a:solidFill>
            </a:endParaRPr>
          </a:p>
        </p:txBody>
      </p:sp>
      <p:pic>
        <p:nvPicPr>
          <p:cNvPr id="54" name="Google Shape;54;p10"/>
          <p:cNvPicPr preferRelativeResize="0"/>
          <p:nvPr/>
        </p:nvPicPr>
        <p:blipFill>
          <a:blip r:embed="rId2">
            <a:alphaModFix/>
          </a:blip>
          <a:stretch>
            <a:fillRect/>
          </a:stretch>
        </p:blipFill>
        <p:spPr>
          <a:xfrm>
            <a:off x="7550991" y="296587"/>
            <a:ext cx="1216799" cy="364515"/>
          </a:xfrm>
          <a:prstGeom prst="rect">
            <a:avLst/>
          </a:prstGeom>
          <a:noFill/>
          <a:ln>
            <a:noFill/>
          </a:ln>
        </p:spPr>
      </p:pic>
      <p:sp>
        <p:nvSpPr>
          <p:cNvPr id="55" name="Google Shape;55;p10"/>
          <p:cNvSpPr txBox="1"/>
          <p:nvPr>
            <p:ph idx="3" type="body"/>
          </p:nvPr>
        </p:nvSpPr>
        <p:spPr>
          <a:xfrm>
            <a:off x="5713800" y="2372400"/>
            <a:ext cx="3054000" cy="1371600"/>
          </a:xfrm>
          <a:prstGeom prst="rect">
            <a:avLst/>
          </a:prstGeom>
        </p:spPr>
        <p:txBody>
          <a:bodyPr anchorCtr="0" anchor="ctr" bIns="0" lIns="91425" spcFirstLastPara="1" rIns="91425" wrap="square" tIns="0">
            <a:noAutofit/>
          </a:bodyPr>
          <a:lstStyle>
            <a:lvl1pPr indent="-914400" lvl="0" marL="457200" rtl="0">
              <a:spcBef>
                <a:spcPts val="0"/>
              </a:spcBef>
              <a:spcAft>
                <a:spcPts val="0"/>
              </a:spcAft>
              <a:buClr>
                <a:srgbClr val="FFFFFF"/>
              </a:buClr>
              <a:buSzPts val="10800"/>
              <a:buChar char="●"/>
              <a:defRPr sz="10800">
                <a:solidFill>
                  <a:srgbClr val="FFFFFF"/>
                </a:solidFill>
              </a:defRPr>
            </a:lvl1pPr>
            <a:lvl2pPr indent="-914400" lvl="1" marL="914400" rtl="0">
              <a:spcBef>
                <a:spcPts val="1600"/>
              </a:spcBef>
              <a:spcAft>
                <a:spcPts val="0"/>
              </a:spcAft>
              <a:buClr>
                <a:srgbClr val="FFFFFF"/>
              </a:buClr>
              <a:buSzPts val="10800"/>
              <a:buChar char="○"/>
              <a:defRPr sz="10800">
                <a:solidFill>
                  <a:srgbClr val="FFFFFF"/>
                </a:solidFill>
              </a:defRPr>
            </a:lvl2pPr>
            <a:lvl3pPr indent="-914400" lvl="2" marL="1371600" rtl="0">
              <a:spcBef>
                <a:spcPts val="1600"/>
              </a:spcBef>
              <a:spcAft>
                <a:spcPts val="0"/>
              </a:spcAft>
              <a:buClr>
                <a:srgbClr val="FFFFFF"/>
              </a:buClr>
              <a:buSzPts val="10800"/>
              <a:buChar char="■"/>
              <a:defRPr sz="10800">
                <a:solidFill>
                  <a:srgbClr val="FFFFFF"/>
                </a:solidFill>
              </a:defRPr>
            </a:lvl3pPr>
            <a:lvl4pPr indent="-914400" lvl="3" marL="1828800" rtl="0">
              <a:spcBef>
                <a:spcPts val="1600"/>
              </a:spcBef>
              <a:spcAft>
                <a:spcPts val="0"/>
              </a:spcAft>
              <a:buClr>
                <a:srgbClr val="FFFFFF"/>
              </a:buClr>
              <a:buSzPts val="10800"/>
              <a:buChar char="●"/>
              <a:defRPr sz="10800">
                <a:solidFill>
                  <a:srgbClr val="FFFFFF"/>
                </a:solidFill>
              </a:defRPr>
            </a:lvl4pPr>
            <a:lvl5pPr indent="-914400" lvl="4" marL="2286000" rtl="0">
              <a:spcBef>
                <a:spcPts val="1600"/>
              </a:spcBef>
              <a:spcAft>
                <a:spcPts val="0"/>
              </a:spcAft>
              <a:buClr>
                <a:srgbClr val="FFFFFF"/>
              </a:buClr>
              <a:buSzPts val="10800"/>
              <a:buChar char="○"/>
              <a:defRPr sz="10800">
                <a:solidFill>
                  <a:srgbClr val="FFFFFF"/>
                </a:solidFill>
              </a:defRPr>
            </a:lvl5pPr>
            <a:lvl6pPr indent="-914400" lvl="5" marL="2743200" rtl="0">
              <a:spcBef>
                <a:spcPts val="1600"/>
              </a:spcBef>
              <a:spcAft>
                <a:spcPts val="0"/>
              </a:spcAft>
              <a:buClr>
                <a:srgbClr val="FFFFFF"/>
              </a:buClr>
              <a:buSzPts val="10800"/>
              <a:buChar char="■"/>
              <a:defRPr sz="10800">
                <a:solidFill>
                  <a:srgbClr val="FFFFFF"/>
                </a:solidFill>
              </a:defRPr>
            </a:lvl6pPr>
            <a:lvl7pPr indent="-914400" lvl="6" marL="3200400" rtl="0">
              <a:spcBef>
                <a:spcPts val="1600"/>
              </a:spcBef>
              <a:spcAft>
                <a:spcPts val="0"/>
              </a:spcAft>
              <a:buClr>
                <a:srgbClr val="FFFFFF"/>
              </a:buClr>
              <a:buSzPts val="10800"/>
              <a:buChar char="●"/>
              <a:defRPr sz="10800">
                <a:solidFill>
                  <a:srgbClr val="FFFFFF"/>
                </a:solidFill>
              </a:defRPr>
            </a:lvl7pPr>
            <a:lvl8pPr indent="-914400" lvl="7" marL="3657600" rtl="0">
              <a:spcBef>
                <a:spcPts val="1600"/>
              </a:spcBef>
              <a:spcAft>
                <a:spcPts val="0"/>
              </a:spcAft>
              <a:buClr>
                <a:srgbClr val="FFFFFF"/>
              </a:buClr>
              <a:buSzPts val="10800"/>
              <a:buChar char="○"/>
              <a:defRPr sz="10800">
                <a:solidFill>
                  <a:srgbClr val="FFFFFF"/>
                </a:solidFill>
              </a:defRPr>
            </a:lvl8pPr>
            <a:lvl9pPr indent="-914400" lvl="8" marL="4114800" rtl="0">
              <a:spcBef>
                <a:spcPts val="1600"/>
              </a:spcBef>
              <a:spcAft>
                <a:spcPts val="1600"/>
              </a:spcAft>
              <a:buClr>
                <a:srgbClr val="FFFFFF"/>
              </a:buClr>
              <a:buSzPts val="10800"/>
              <a:buChar char="■"/>
              <a:defRPr sz="10800">
                <a:solidFill>
                  <a:srgbClr val="FFFFFF"/>
                </a:solidFill>
              </a:defRPr>
            </a:lvl9pPr>
          </a:lstStyle>
          <a:p/>
        </p:txBody>
      </p:sp>
      <p:sp>
        <p:nvSpPr>
          <p:cNvPr id="56" name="Google Shape;56;p10"/>
          <p:cNvSpPr txBox="1"/>
          <p:nvPr>
            <p:ph idx="4" type="body"/>
          </p:nvPr>
        </p:nvSpPr>
        <p:spPr>
          <a:xfrm>
            <a:off x="5713800" y="3412800"/>
            <a:ext cx="3054000" cy="918000"/>
          </a:xfrm>
          <a:prstGeom prst="rect">
            <a:avLst/>
          </a:prstGeom>
        </p:spPr>
        <p:txBody>
          <a:bodyPr anchorCtr="0" anchor="t" bIns="91425" lIns="91425" spcFirstLastPara="1" rIns="91425" wrap="square" tIns="306000">
            <a:noAutofit/>
          </a:bodyPr>
          <a:lstStyle>
            <a:lvl1pPr indent="-295275" lvl="0" marL="457200" rtl="0">
              <a:spcBef>
                <a:spcPts val="0"/>
              </a:spcBef>
              <a:spcAft>
                <a:spcPts val="0"/>
              </a:spcAft>
              <a:buClr>
                <a:schemeClr val="accent5"/>
              </a:buClr>
              <a:buSzPts val="1050"/>
              <a:buChar char="●"/>
              <a:defRPr sz="1050">
                <a:solidFill>
                  <a:schemeClr val="accent5"/>
                </a:solidFill>
              </a:defRPr>
            </a:lvl1pPr>
            <a:lvl2pPr indent="-295275" lvl="1" marL="914400" rtl="0">
              <a:spcBef>
                <a:spcPts val="1600"/>
              </a:spcBef>
              <a:spcAft>
                <a:spcPts val="0"/>
              </a:spcAft>
              <a:buClr>
                <a:schemeClr val="accent5"/>
              </a:buClr>
              <a:buSzPts val="1050"/>
              <a:buChar char="○"/>
              <a:defRPr sz="1050">
                <a:solidFill>
                  <a:schemeClr val="accent5"/>
                </a:solidFill>
              </a:defRPr>
            </a:lvl2pPr>
            <a:lvl3pPr indent="-295275" lvl="2" marL="1371600" rtl="0">
              <a:spcBef>
                <a:spcPts val="1600"/>
              </a:spcBef>
              <a:spcAft>
                <a:spcPts val="0"/>
              </a:spcAft>
              <a:buClr>
                <a:schemeClr val="accent5"/>
              </a:buClr>
              <a:buSzPts val="1050"/>
              <a:buChar char="■"/>
              <a:defRPr sz="1050">
                <a:solidFill>
                  <a:schemeClr val="accent5"/>
                </a:solidFill>
              </a:defRPr>
            </a:lvl3pPr>
            <a:lvl4pPr indent="-295275" lvl="3" marL="1828800" rtl="0">
              <a:spcBef>
                <a:spcPts val="1600"/>
              </a:spcBef>
              <a:spcAft>
                <a:spcPts val="0"/>
              </a:spcAft>
              <a:buClr>
                <a:schemeClr val="accent5"/>
              </a:buClr>
              <a:buSzPts val="1050"/>
              <a:buChar char="●"/>
              <a:defRPr sz="1050">
                <a:solidFill>
                  <a:schemeClr val="accent5"/>
                </a:solidFill>
              </a:defRPr>
            </a:lvl4pPr>
            <a:lvl5pPr indent="-295275" lvl="4" marL="2286000" rtl="0">
              <a:spcBef>
                <a:spcPts val="1600"/>
              </a:spcBef>
              <a:spcAft>
                <a:spcPts val="0"/>
              </a:spcAft>
              <a:buClr>
                <a:schemeClr val="accent5"/>
              </a:buClr>
              <a:buSzPts val="1050"/>
              <a:buChar char="○"/>
              <a:defRPr sz="1050">
                <a:solidFill>
                  <a:schemeClr val="accent5"/>
                </a:solidFill>
              </a:defRPr>
            </a:lvl5pPr>
            <a:lvl6pPr indent="-295275" lvl="5" marL="2743200" rtl="0">
              <a:spcBef>
                <a:spcPts val="1600"/>
              </a:spcBef>
              <a:spcAft>
                <a:spcPts val="0"/>
              </a:spcAft>
              <a:buClr>
                <a:schemeClr val="accent5"/>
              </a:buClr>
              <a:buSzPts val="1050"/>
              <a:buChar char="■"/>
              <a:defRPr sz="1050">
                <a:solidFill>
                  <a:schemeClr val="accent5"/>
                </a:solidFill>
              </a:defRPr>
            </a:lvl6pPr>
            <a:lvl7pPr indent="-295275" lvl="6" marL="3200400" rtl="0">
              <a:spcBef>
                <a:spcPts val="1600"/>
              </a:spcBef>
              <a:spcAft>
                <a:spcPts val="0"/>
              </a:spcAft>
              <a:buClr>
                <a:schemeClr val="accent5"/>
              </a:buClr>
              <a:buSzPts val="1050"/>
              <a:buChar char="●"/>
              <a:defRPr sz="1050">
                <a:solidFill>
                  <a:schemeClr val="accent5"/>
                </a:solidFill>
              </a:defRPr>
            </a:lvl7pPr>
            <a:lvl8pPr indent="-295275" lvl="7" marL="3657600" rtl="0">
              <a:spcBef>
                <a:spcPts val="1600"/>
              </a:spcBef>
              <a:spcAft>
                <a:spcPts val="0"/>
              </a:spcAft>
              <a:buClr>
                <a:schemeClr val="accent5"/>
              </a:buClr>
              <a:buSzPts val="1050"/>
              <a:buChar char="○"/>
              <a:defRPr sz="1050">
                <a:solidFill>
                  <a:schemeClr val="accent5"/>
                </a:solidFill>
              </a:defRPr>
            </a:lvl8pPr>
            <a:lvl9pPr indent="-295275" lvl="8" marL="4114800" rtl="0">
              <a:spcBef>
                <a:spcPts val="1600"/>
              </a:spcBef>
              <a:spcAft>
                <a:spcPts val="1600"/>
              </a:spcAft>
              <a:buClr>
                <a:schemeClr val="accent5"/>
              </a:buClr>
              <a:buSzPts val="1050"/>
              <a:buChar char="■"/>
              <a:defRPr sz="1050">
                <a:solidFill>
                  <a:schemeClr val="accent5"/>
                </a:solidFill>
              </a:defRPr>
            </a:lvl9pPr>
          </a:lstStyle>
          <a:p/>
        </p:txBody>
      </p:sp>
      <p:sp>
        <p:nvSpPr>
          <p:cNvPr id="57" name="Google Shape;57;p10"/>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chemeClr val="lt1"/>
                </a:solidFill>
                <a:latin typeface="Open Sans"/>
                <a:ea typeface="Open Sans"/>
                <a:cs typeface="Open Sans"/>
                <a:sym typeface="Open Sans"/>
              </a:rPr>
              <a:t>© 2023 Turnitin LLC. All rights reserved.</a:t>
            </a:r>
            <a:endParaRPr sz="600">
              <a:solidFill>
                <a:schemeClr val="lt1"/>
              </a:solidFill>
              <a:latin typeface="Open Sans"/>
              <a:ea typeface="Open Sans"/>
              <a:cs typeface="Open Sans"/>
              <a:sym typeface="Open San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Stats Three Numbers">
  <p:cSld name="MAIN_POINT_3">
    <p:bg>
      <p:bgPr>
        <a:solidFill>
          <a:schemeClr val="dk1"/>
        </a:solidFill>
      </p:bgPr>
    </p:bg>
    <p:spTree>
      <p:nvGrpSpPr>
        <p:cNvPr id="58" name="Shape 58"/>
        <p:cNvGrpSpPr/>
        <p:nvPr/>
      </p:nvGrpSpPr>
      <p:grpSpPr>
        <a:xfrm>
          <a:off x="0" y="0"/>
          <a:ext cx="0" cy="0"/>
          <a:chOff x="0" y="0"/>
          <a:chExt cx="0" cy="0"/>
        </a:xfrm>
      </p:grpSpPr>
      <p:sp>
        <p:nvSpPr>
          <p:cNvPr id="59" name="Google Shape;59;p11"/>
          <p:cNvSpPr txBox="1"/>
          <p:nvPr>
            <p:ph idx="1" type="body"/>
          </p:nvPr>
        </p:nvSpPr>
        <p:spPr>
          <a:xfrm>
            <a:off x="763200" y="990000"/>
            <a:ext cx="2260800" cy="370800"/>
          </a:xfrm>
          <a:prstGeom prst="rect">
            <a:avLst/>
          </a:prstGeom>
        </p:spPr>
        <p:txBody>
          <a:bodyPr anchorCtr="0" anchor="t" bIns="91425" lIns="91425" spcFirstLastPara="1" rIns="91425" wrap="square" tIns="54000">
            <a:noAutofit/>
          </a:bodyPr>
          <a:lstStyle>
            <a:lvl1pPr indent="-292100" lvl="0" marL="457200" rtl="0">
              <a:spcBef>
                <a:spcPts val="0"/>
              </a:spcBef>
              <a:spcAft>
                <a:spcPts val="0"/>
              </a:spcAft>
              <a:buClr>
                <a:schemeClr val="accent5"/>
              </a:buClr>
              <a:buSzPts val="1000"/>
              <a:buChar char="●"/>
              <a:defRPr sz="1000">
                <a:solidFill>
                  <a:schemeClr val="accent5"/>
                </a:solidFill>
              </a:defRPr>
            </a:lvl1pPr>
            <a:lvl2pPr indent="-292100" lvl="1" marL="914400" rtl="0">
              <a:spcBef>
                <a:spcPts val="1600"/>
              </a:spcBef>
              <a:spcAft>
                <a:spcPts val="0"/>
              </a:spcAft>
              <a:buClr>
                <a:schemeClr val="accent5"/>
              </a:buClr>
              <a:buSzPts val="1000"/>
              <a:buChar char="○"/>
              <a:defRPr sz="1000">
                <a:solidFill>
                  <a:schemeClr val="accent5"/>
                </a:solidFill>
              </a:defRPr>
            </a:lvl2pPr>
            <a:lvl3pPr indent="-292100" lvl="2" marL="1371600" rtl="0">
              <a:spcBef>
                <a:spcPts val="1600"/>
              </a:spcBef>
              <a:spcAft>
                <a:spcPts val="0"/>
              </a:spcAft>
              <a:buClr>
                <a:schemeClr val="accent5"/>
              </a:buClr>
              <a:buSzPts val="1000"/>
              <a:buChar char="■"/>
              <a:defRPr sz="1000">
                <a:solidFill>
                  <a:schemeClr val="accent5"/>
                </a:solidFill>
              </a:defRPr>
            </a:lvl3pPr>
            <a:lvl4pPr indent="-292100" lvl="3" marL="1828800" rtl="0">
              <a:spcBef>
                <a:spcPts val="1600"/>
              </a:spcBef>
              <a:spcAft>
                <a:spcPts val="0"/>
              </a:spcAft>
              <a:buClr>
                <a:schemeClr val="accent5"/>
              </a:buClr>
              <a:buSzPts val="1000"/>
              <a:buChar char="●"/>
              <a:defRPr sz="1000">
                <a:solidFill>
                  <a:schemeClr val="accent5"/>
                </a:solidFill>
              </a:defRPr>
            </a:lvl4pPr>
            <a:lvl5pPr indent="-292100" lvl="4" marL="2286000" rtl="0">
              <a:spcBef>
                <a:spcPts val="1600"/>
              </a:spcBef>
              <a:spcAft>
                <a:spcPts val="0"/>
              </a:spcAft>
              <a:buClr>
                <a:schemeClr val="accent5"/>
              </a:buClr>
              <a:buSzPts val="1000"/>
              <a:buChar char="○"/>
              <a:defRPr sz="1000">
                <a:solidFill>
                  <a:schemeClr val="accent5"/>
                </a:solidFill>
              </a:defRPr>
            </a:lvl5pPr>
            <a:lvl6pPr indent="-292100" lvl="5" marL="2743200" rtl="0">
              <a:spcBef>
                <a:spcPts val="1600"/>
              </a:spcBef>
              <a:spcAft>
                <a:spcPts val="0"/>
              </a:spcAft>
              <a:buClr>
                <a:schemeClr val="accent5"/>
              </a:buClr>
              <a:buSzPts val="1000"/>
              <a:buChar char="■"/>
              <a:defRPr sz="1000">
                <a:solidFill>
                  <a:schemeClr val="accent5"/>
                </a:solidFill>
              </a:defRPr>
            </a:lvl6pPr>
            <a:lvl7pPr indent="-292100" lvl="6" marL="3200400" rtl="0">
              <a:spcBef>
                <a:spcPts val="1600"/>
              </a:spcBef>
              <a:spcAft>
                <a:spcPts val="0"/>
              </a:spcAft>
              <a:buClr>
                <a:schemeClr val="accent5"/>
              </a:buClr>
              <a:buSzPts val="1000"/>
              <a:buChar char="●"/>
              <a:defRPr sz="1000">
                <a:solidFill>
                  <a:schemeClr val="accent5"/>
                </a:solidFill>
              </a:defRPr>
            </a:lvl7pPr>
            <a:lvl8pPr indent="-292100" lvl="7" marL="3657600" rtl="0">
              <a:spcBef>
                <a:spcPts val="1600"/>
              </a:spcBef>
              <a:spcAft>
                <a:spcPts val="0"/>
              </a:spcAft>
              <a:buClr>
                <a:schemeClr val="accent5"/>
              </a:buClr>
              <a:buSzPts val="1000"/>
              <a:buChar char="○"/>
              <a:defRPr sz="1000">
                <a:solidFill>
                  <a:schemeClr val="accent5"/>
                </a:solidFill>
              </a:defRPr>
            </a:lvl8pPr>
            <a:lvl9pPr indent="-292100" lvl="8" marL="4114800" rtl="0">
              <a:spcBef>
                <a:spcPts val="1600"/>
              </a:spcBef>
              <a:spcAft>
                <a:spcPts val="1600"/>
              </a:spcAft>
              <a:buClr>
                <a:schemeClr val="accent5"/>
              </a:buClr>
              <a:buSzPts val="1000"/>
              <a:buChar char="■"/>
              <a:defRPr sz="1000">
                <a:solidFill>
                  <a:schemeClr val="accent5"/>
                </a:solidFill>
              </a:defRPr>
            </a:lvl9pPr>
          </a:lstStyle>
          <a:p/>
        </p:txBody>
      </p:sp>
      <p:sp>
        <p:nvSpPr>
          <p:cNvPr id="60" name="Google Shape;60;p11"/>
          <p:cNvSpPr txBox="1"/>
          <p:nvPr>
            <p:ph type="title"/>
          </p:nvPr>
        </p:nvSpPr>
        <p:spPr>
          <a:xfrm>
            <a:off x="763200" y="1533600"/>
            <a:ext cx="4507200" cy="1101600"/>
          </a:xfrm>
          <a:prstGeom prst="rect">
            <a:avLst/>
          </a:prstGeom>
        </p:spPr>
        <p:txBody>
          <a:bodyPr anchorCtr="0" anchor="t" bIns="90000" lIns="91425" spcFirstLastPara="1" rIns="91425" wrap="square" tIns="90000">
            <a:noAutofit/>
          </a:bodyPr>
          <a:lstStyle>
            <a:lvl1pPr lvl="0" rtl="0">
              <a:lnSpc>
                <a:spcPct val="115000"/>
              </a:lnSpc>
              <a:spcBef>
                <a:spcPts val="0"/>
              </a:spcBef>
              <a:spcAft>
                <a:spcPts val="0"/>
              </a:spcAft>
              <a:buClr>
                <a:srgbClr val="FFFFFF"/>
              </a:buClr>
              <a:buSzPts val="3100"/>
              <a:buNone/>
              <a:defRPr sz="3100">
                <a:solidFill>
                  <a:srgbClr val="FFFFFF"/>
                </a:solidFill>
              </a:defRPr>
            </a:lvl1pPr>
            <a:lvl2pPr lvl="1" rtl="0">
              <a:lnSpc>
                <a:spcPct val="115000"/>
              </a:lnSpc>
              <a:spcBef>
                <a:spcPts val="0"/>
              </a:spcBef>
              <a:spcAft>
                <a:spcPts val="0"/>
              </a:spcAft>
              <a:buClr>
                <a:srgbClr val="FFFFFF"/>
              </a:buClr>
              <a:buSzPts val="3100"/>
              <a:buNone/>
              <a:defRPr sz="3100">
                <a:solidFill>
                  <a:srgbClr val="FFFFFF"/>
                </a:solidFill>
              </a:defRPr>
            </a:lvl2pPr>
            <a:lvl3pPr lvl="2" rtl="0">
              <a:lnSpc>
                <a:spcPct val="115000"/>
              </a:lnSpc>
              <a:spcBef>
                <a:spcPts val="0"/>
              </a:spcBef>
              <a:spcAft>
                <a:spcPts val="0"/>
              </a:spcAft>
              <a:buClr>
                <a:srgbClr val="FFFFFF"/>
              </a:buClr>
              <a:buSzPts val="3100"/>
              <a:buNone/>
              <a:defRPr sz="3100">
                <a:solidFill>
                  <a:srgbClr val="FFFFFF"/>
                </a:solidFill>
              </a:defRPr>
            </a:lvl3pPr>
            <a:lvl4pPr lvl="3" rtl="0">
              <a:lnSpc>
                <a:spcPct val="115000"/>
              </a:lnSpc>
              <a:spcBef>
                <a:spcPts val="0"/>
              </a:spcBef>
              <a:spcAft>
                <a:spcPts val="0"/>
              </a:spcAft>
              <a:buClr>
                <a:srgbClr val="FFFFFF"/>
              </a:buClr>
              <a:buSzPts val="3100"/>
              <a:buNone/>
              <a:defRPr sz="3100">
                <a:solidFill>
                  <a:srgbClr val="FFFFFF"/>
                </a:solidFill>
              </a:defRPr>
            </a:lvl4pPr>
            <a:lvl5pPr lvl="4" rtl="0">
              <a:lnSpc>
                <a:spcPct val="115000"/>
              </a:lnSpc>
              <a:spcBef>
                <a:spcPts val="0"/>
              </a:spcBef>
              <a:spcAft>
                <a:spcPts val="0"/>
              </a:spcAft>
              <a:buClr>
                <a:srgbClr val="FFFFFF"/>
              </a:buClr>
              <a:buSzPts val="3100"/>
              <a:buNone/>
              <a:defRPr sz="3100">
                <a:solidFill>
                  <a:srgbClr val="FFFFFF"/>
                </a:solidFill>
              </a:defRPr>
            </a:lvl5pPr>
            <a:lvl6pPr lvl="5" rtl="0">
              <a:lnSpc>
                <a:spcPct val="115000"/>
              </a:lnSpc>
              <a:spcBef>
                <a:spcPts val="0"/>
              </a:spcBef>
              <a:spcAft>
                <a:spcPts val="0"/>
              </a:spcAft>
              <a:buClr>
                <a:srgbClr val="FFFFFF"/>
              </a:buClr>
              <a:buSzPts val="3100"/>
              <a:buNone/>
              <a:defRPr sz="3100">
                <a:solidFill>
                  <a:srgbClr val="FFFFFF"/>
                </a:solidFill>
              </a:defRPr>
            </a:lvl6pPr>
            <a:lvl7pPr lvl="6" rtl="0">
              <a:lnSpc>
                <a:spcPct val="115000"/>
              </a:lnSpc>
              <a:spcBef>
                <a:spcPts val="0"/>
              </a:spcBef>
              <a:spcAft>
                <a:spcPts val="0"/>
              </a:spcAft>
              <a:buClr>
                <a:srgbClr val="FFFFFF"/>
              </a:buClr>
              <a:buSzPts val="3100"/>
              <a:buNone/>
              <a:defRPr sz="3100">
                <a:solidFill>
                  <a:srgbClr val="FFFFFF"/>
                </a:solidFill>
              </a:defRPr>
            </a:lvl7pPr>
            <a:lvl8pPr lvl="7" rtl="0">
              <a:lnSpc>
                <a:spcPct val="115000"/>
              </a:lnSpc>
              <a:spcBef>
                <a:spcPts val="0"/>
              </a:spcBef>
              <a:spcAft>
                <a:spcPts val="0"/>
              </a:spcAft>
              <a:buClr>
                <a:srgbClr val="FFFFFF"/>
              </a:buClr>
              <a:buSzPts val="3100"/>
              <a:buNone/>
              <a:defRPr sz="3100">
                <a:solidFill>
                  <a:srgbClr val="FFFFFF"/>
                </a:solidFill>
              </a:defRPr>
            </a:lvl8pPr>
            <a:lvl9pPr lvl="8" rtl="0">
              <a:lnSpc>
                <a:spcPct val="115000"/>
              </a:lnSpc>
              <a:spcBef>
                <a:spcPts val="0"/>
              </a:spcBef>
              <a:spcAft>
                <a:spcPts val="0"/>
              </a:spcAft>
              <a:buClr>
                <a:srgbClr val="FFFFFF"/>
              </a:buClr>
              <a:buSzPts val="3100"/>
              <a:buNone/>
              <a:defRPr sz="3100">
                <a:solidFill>
                  <a:srgbClr val="FFFFFF"/>
                </a:solidFill>
              </a:defRPr>
            </a:lvl9pPr>
          </a:lstStyle>
          <a:p/>
        </p:txBody>
      </p:sp>
      <p:sp>
        <p:nvSpPr>
          <p:cNvPr id="61" name="Google Shape;61;p11"/>
          <p:cNvSpPr txBox="1"/>
          <p:nvPr/>
        </p:nvSpPr>
        <p:spPr>
          <a:xfrm>
            <a:off x="762000" y="262800"/>
            <a:ext cx="3810000" cy="1099800"/>
          </a:xfrm>
          <a:prstGeom prst="rect">
            <a:avLst/>
          </a:prstGeom>
          <a:noFill/>
          <a:ln>
            <a:noFill/>
          </a:ln>
        </p:spPr>
        <p:txBody>
          <a:bodyPr anchorCtr="0" anchor="ctr" bIns="91425" lIns="91425" spcFirstLastPara="1" rIns="91425" wrap="square" tIns="0">
            <a:noAutofit/>
          </a:bodyPr>
          <a:lstStyle/>
          <a:p>
            <a:pPr indent="0" lvl="0" marL="0" rtl="0" algn="l">
              <a:spcBef>
                <a:spcPts val="0"/>
              </a:spcBef>
              <a:spcAft>
                <a:spcPts val="0"/>
              </a:spcAft>
              <a:buNone/>
            </a:pPr>
            <a:r>
              <a:rPr lang="en-GB" sz="3900">
                <a:solidFill>
                  <a:srgbClr val="0DFFAD"/>
                </a:solidFill>
              </a:rPr>
              <a:t>—</a:t>
            </a:r>
            <a:br>
              <a:rPr lang="en-GB" sz="4600">
                <a:solidFill>
                  <a:srgbClr val="666666"/>
                </a:solidFill>
                <a:latin typeface="Roboto"/>
                <a:ea typeface="Roboto"/>
                <a:cs typeface="Roboto"/>
                <a:sym typeface="Roboto"/>
              </a:rPr>
            </a:br>
            <a:endParaRPr sz="1000">
              <a:solidFill>
                <a:srgbClr val="B2C4C7"/>
              </a:solidFill>
            </a:endParaRPr>
          </a:p>
        </p:txBody>
      </p:sp>
      <p:pic>
        <p:nvPicPr>
          <p:cNvPr id="62" name="Google Shape;62;p11"/>
          <p:cNvPicPr preferRelativeResize="0"/>
          <p:nvPr/>
        </p:nvPicPr>
        <p:blipFill>
          <a:blip r:embed="rId2">
            <a:alphaModFix/>
          </a:blip>
          <a:stretch>
            <a:fillRect/>
          </a:stretch>
        </p:blipFill>
        <p:spPr>
          <a:xfrm>
            <a:off x="7550991" y="296587"/>
            <a:ext cx="1216799" cy="364515"/>
          </a:xfrm>
          <a:prstGeom prst="rect">
            <a:avLst/>
          </a:prstGeom>
          <a:noFill/>
          <a:ln>
            <a:noFill/>
          </a:ln>
        </p:spPr>
      </p:pic>
      <p:sp>
        <p:nvSpPr>
          <p:cNvPr id="63" name="Google Shape;63;p11"/>
          <p:cNvSpPr txBox="1"/>
          <p:nvPr>
            <p:ph idx="2" type="body"/>
          </p:nvPr>
        </p:nvSpPr>
        <p:spPr>
          <a:xfrm>
            <a:off x="763200" y="2732400"/>
            <a:ext cx="2304000" cy="1832400"/>
          </a:xfrm>
          <a:prstGeom prst="rect">
            <a:avLst/>
          </a:prstGeom>
        </p:spPr>
        <p:txBody>
          <a:bodyPr anchorCtr="0" anchor="t" bIns="91425" lIns="91425" spcFirstLastPara="1" rIns="91425" wrap="square" tIns="91425">
            <a:noAutofit/>
          </a:bodyPr>
          <a:lstStyle>
            <a:lvl1pPr indent="-295275" lvl="0" marL="457200" rtl="0">
              <a:lnSpc>
                <a:spcPct val="100000"/>
              </a:lnSpc>
              <a:spcBef>
                <a:spcPts val="0"/>
              </a:spcBef>
              <a:spcAft>
                <a:spcPts val="0"/>
              </a:spcAft>
              <a:buClr>
                <a:schemeClr val="accent1"/>
              </a:buClr>
              <a:buSzPts val="1050"/>
              <a:buChar char="●"/>
              <a:defRPr sz="1050">
                <a:solidFill>
                  <a:schemeClr val="accent1"/>
                </a:solidFill>
              </a:defRPr>
            </a:lvl1pPr>
            <a:lvl2pPr indent="-295275" lvl="1" marL="914400" rtl="0">
              <a:lnSpc>
                <a:spcPct val="100000"/>
              </a:lnSpc>
              <a:spcBef>
                <a:spcPts val="0"/>
              </a:spcBef>
              <a:spcAft>
                <a:spcPts val="0"/>
              </a:spcAft>
              <a:buClr>
                <a:schemeClr val="accent1"/>
              </a:buClr>
              <a:buSzPts val="1050"/>
              <a:buChar char="○"/>
              <a:defRPr sz="1050">
                <a:solidFill>
                  <a:schemeClr val="accent1"/>
                </a:solidFill>
              </a:defRPr>
            </a:lvl2pPr>
            <a:lvl3pPr indent="-295275" lvl="2" marL="1371600" rtl="0">
              <a:lnSpc>
                <a:spcPct val="100000"/>
              </a:lnSpc>
              <a:spcBef>
                <a:spcPts val="0"/>
              </a:spcBef>
              <a:spcAft>
                <a:spcPts val="0"/>
              </a:spcAft>
              <a:buClr>
                <a:schemeClr val="accent1"/>
              </a:buClr>
              <a:buSzPts val="1050"/>
              <a:buChar char="■"/>
              <a:defRPr sz="1050">
                <a:solidFill>
                  <a:schemeClr val="accent1"/>
                </a:solidFill>
              </a:defRPr>
            </a:lvl3pPr>
            <a:lvl4pPr indent="-295275" lvl="3" marL="1828800" rtl="0">
              <a:lnSpc>
                <a:spcPct val="100000"/>
              </a:lnSpc>
              <a:spcBef>
                <a:spcPts val="0"/>
              </a:spcBef>
              <a:spcAft>
                <a:spcPts val="0"/>
              </a:spcAft>
              <a:buClr>
                <a:schemeClr val="accent1"/>
              </a:buClr>
              <a:buSzPts val="1050"/>
              <a:buChar char="●"/>
              <a:defRPr sz="1050">
                <a:solidFill>
                  <a:schemeClr val="accent1"/>
                </a:solidFill>
              </a:defRPr>
            </a:lvl4pPr>
            <a:lvl5pPr indent="-295275" lvl="4" marL="2286000" rtl="0">
              <a:lnSpc>
                <a:spcPct val="100000"/>
              </a:lnSpc>
              <a:spcBef>
                <a:spcPts val="0"/>
              </a:spcBef>
              <a:spcAft>
                <a:spcPts val="0"/>
              </a:spcAft>
              <a:buClr>
                <a:schemeClr val="accent1"/>
              </a:buClr>
              <a:buSzPts val="1050"/>
              <a:buChar char="○"/>
              <a:defRPr sz="1050">
                <a:solidFill>
                  <a:schemeClr val="accent1"/>
                </a:solidFill>
              </a:defRPr>
            </a:lvl5pPr>
            <a:lvl6pPr indent="-295275" lvl="5" marL="2743200" rtl="0">
              <a:lnSpc>
                <a:spcPct val="100000"/>
              </a:lnSpc>
              <a:spcBef>
                <a:spcPts val="0"/>
              </a:spcBef>
              <a:spcAft>
                <a:spcPts val="0"/>
              </a:spcAft>
              <a:buClr>
                <a:schemeClr val="accent1"/>
              </a:buClr>
              <a:buSzPts val="1050"/>
              <a:buChar char="■"/>
              <a:defRPr sz="1050">
                <a:solidFill>
                  <a:schemeClr val="accent1"/>
                </a:solidFill>
              </a:defRPr>
            </a:lvl6pPr>
            <a:lvl7pPr indent="-295275" lvl="6" marL="3200400" rtl="0">
              <a:lnSpc>
                <a:spcPct val="100000"/>
              </a:lnSpc>
              <a:spcBef>
                <a:spcPts val="0"/>
              </a:spcBef>
              <a:spcAft>
                <a:spcPts val="0"/>
              </a:spcAft>
              <a:buClr>
                <a:schemeClr val="accent1"/>
              </a:buClr>
              <a:buSzPts val="1050"/>
              <a:buChar char="●"/>
              <a:defRPr sz="1050">
                <a:solidFill>
                  <a:schemeClr val="accent1"/>
                </a:solidFill>
              </a:defRPr>
            </a:lvl7pPr>
            <a:lvl8pPr indent="-295275" lvl="7" marL="3657600" rtl="0">
              <a:lnSpc>
                <a:spcPct val="100000"/>
              </a:lnSpc>
              <a:spcBef>
                <a:spcPts val="0"/>
              </a:spcBef>
              <a:spcAft>
                <a:spcPts val="0"/>
              </a:spcAft>
              <a:buClr>
                <a:schemeClr val="accent1"/>
              </a:buClr>
              <a:buSzPts val="1050"/>
              <a:buChar char="○"/>
              <a:defRPr sz="1050">
                <a:solidFill>
                  <a:schemeClr val="accent1"/>
                </a:solidFill>
              </a:defRPr>
            </a:lvl8pPr>
            <a:lvl9pPr indent="-295275" lvl="8" marL="4114800" rtl="0">
              <a:lnSpc>
                <a:spcPct val="100000"/>
              </a:lnSpc>
              <a:spcBef>
                <a:spcPts val="0"/>
              </a:spcBef>
              <a:spcAft>
                <a:spcPts val="0"/>
              </a:spcAft>
              <a:buClr>
                <a:schemeClr val="accent1"/>
              </a:buClr>
              <a:buSzPts val="1050"/>
              <a:buChar char="■"/>
              <a:defRPr sz="1050">
                <a:solidFill>
                  <a:schemeClr val="accent1"/>
                </a:solidFill>
              </a:defRPr>
            </a:lvl9pPr>
          </a:lstStyle>
          <a:p/>
        </p:txBody>
      </p:sp>
      <p:sp>
        <p:nvSpPr>
          <p:cNvPr id="64" name="Google Shape;64;p11"/>
          <p:cNvSpPr txBox="1"/>
          <p:nvPr>
            <p:ph idx="3" type="body"/>
          </p:nvPr>
        </p:nvSpPr>
        <p:spPr>
          <a:xfrm>
            <a:off x="3474000" y="2732400"/>
            <a:ext cx="2304000" cy="1832400"/>
          </a:xfrm>
          <a:prstGeom prst="rect">
            <a:avLst/>
          </a:prstGeom>
        </p:spPr>
        <p:txBody>
          <a:bodyPr anchorCtr="0" anchor="t" bIns="91425" lIns="91425" spcFirstLastPara="1" rIns="91425" wrap="square" tIns="91425">
            <a:noAutofit/>
          </a:bodyPr>
          <a:lstStyle>
            <a:lvl1pPr indent="-295275" lvl="0" marL="457200" rtl="0">
              <a:lnSpc>
                <a:spcPct val="100000"/>
              </a:lnSpc>
              <a:spcBef>
                <a:spcPts val="0"/>
              </a:spcBef>
              <a:spcAft>
                <a:spcPts val="0"/>
              </a:spcAft>
              <a:buClr>
                <a:schemeClr val="accent1"/>
              </a:buClr>
              <a:buSzPts val="1050"/>
              <a:buChar char="●"/>
              <a:defRPr sz="1050">
                <a:solidFill>
                  <a:schemeClr val="accent1"/>
                </a:solidFill>
              </a:defRPr>
            </a:lvl1pPr>
            <a:lvl2pPr indent="-295275" lvl="1" marL="914400" rtl="0">
              <a:lnSpc>
                <a:spcPct val="100000"/>
              </a:lnSpc>
              <a:spcBef>
                <a:spcPts val="0"/>
              </a:spcBef>
              <a:spcAft>
                <a:spcPts val="0"/>
              </a:spcAft>
              <a:buClr>
                <a:schemeClr val="accent1"/>
              </a:buClr>
              <a:buSzPts val="1050"/>
              <a:buChar char="○"/>
              <a:defRPr sz="1050">
                <a:solidFill>
                  <a:schemeClr val="accent1"/>
                </a:solidFill>
              </a:defRPr>
            </a:lvl2pPr>
            <a:lvl3pPr indent="-295275" lvl="2" marL="1371600" rtl="0">
              <a:lnSpc>
                <a:spcPct val="100000"/>
              </a:lnSpc>
              <a:spcBef>
                <a:spcPts val="0"/>
              </a:spcBef>
              <a:spcAft>
                <a:spcPts val="0"/>
              </a:spcAft>
              <a:buClr>
                <a:schemeClr val="accent1"/>
              </a:buClr>
              <a:buSzPts val="1050"/>
              <a:buChar char="■"/>
              <a:defRPr sz="1050">
                <a:solidFill>
                  <a:schemeClr val="accent1"/>
                </a:solidFill>
              </a:defRPr>
            </a:lvl3pPr>
            <a:lvl4pPr indent="-295275" lvl="3" marL="1828800" rtl="0">
              <a:lnSpc>
                <a:spcPct val="100000"/>
              </a:lnSpc>
              <a:spcBef>
                <a:spcPts val="0"/>
              </a:spcBef>
              <a:spcAft>
                <a:spcPts val="0"/>
              </a:spcAft>
              <a:buClr>
                <a:schemeClr val="accent1"/>
              </a:buClr>
              <a:buSzPts val="1050"/>
              <a:buChar char="●"/>
              <a:defRPr sz="1050">
                <a:solidFill>
                  <a:schemeClr val="accent1"/>
                </a:solidFill>
              </a:defRPr>
            </a:lvl4pPr>
            <a:lvl5pPr indent="-295275" lvl="4" marL="2286000" rtl="0">
              <a:lnSpc>
                <a:spcPct val="100000"/>
              </a:lnSpc>
              <a:spcBef>
                <a:spcPts val="0"/>
              </a:spcBef>
              <a:spcAft>
                <a:spcPts val="0"/>
              </a:spcAft>
              <a:buClr>
                <a:schemeClr val="accent1"/>
              </a:buClr>
              <a:buSzPts val="1050"/>
              <a:buChar char="○"/>
              <a:defRPr sz="1050">
                <a:solidFill>
                  <a:schemeClr val="accent1"/>
                </a:solidFill>
              </a:defRPr>
            </a:lvl5pPr>
            <a:lvl6pPr indent="-295275" lvl="5" marL="2743200" rtl="0">
              <a:lnSpc>
                <a:spcPct val="100000"/>
              </a:lnSpc>
              <a:spcBef>
                <a:spcPts val="0"/>
              </a:spcBef>
              <a:spcAft>
                <a:spcPts val="0"/>
              </a:spcAft>
              <a:buClr>
                <a:schemeClr val="accent1"/>
              </a:buClr>
              <a:buSzPts val="1050"/>
              <a:buChar char="■"/>
              <a:defRPr sz="1050">
                <a:solidFill>
                  <a:schemeClr val="accent1"/>
                </a:solidFill>
              </a:defRPr>
            </a:lvl6pPr>
            <a:lvl7pPr indent="-295275" lvl="6" marL="3200400" rtl="0">
              <a:lnSpc>
                <a:spcPct val="100000"/>
              </a:lnSpc>
              <a:spcBef>
                <a:spcPts val="0"/>
              </a:spcBef>
              <a:spcAft>
                <a:spcPts val="0"/>
              </a:spcAft>
              <a:buClr>
                <a:schemeClr val="accent1"/>
              </a:buClr>
              <a:buSzPts val="1050"/>
              <a:buChar char="●"/>
              <a:defRPr sz="1050">
                <a:solidFill>
                  <a:schemeClr val="accent1"/>
                </a:solidFill>
              </a:defRPr>
            </a:lvl7pPr>
            <a:lvl8pPr indent="-295275" lvl="7" marL="3657600" rtl="0">
              <a:lnSpc>
                <a:spcPct val="100000"/>
              </a:lnSpc>
              <a:spcBef>
                <a:spcPts val="0"/>
              </a:spcBef>
              <a:spcAft>
                <a:spcPts val="0"/>
              </a:spcAft>
              <a:buClr>
                <a:schemeClr val="accent1"/>
              </a:buClr>
              <a:buSzPts val="1050"/>
              <a:buChar char="○"/>
              <a:defRPr sz="1050">
                <a:solidFill>
                  <a:schemeClr val="accent1"/>
                </a:solidFill>
              </a:defRPr>
            </a:lvl8pPr>
            <a:lvl9pPr indent="-295275" lvl="8" marL="4114800" rtl="0">
              <a:lnSpc>
                <a:spcPct val="100000"/>
              </a:lnSpc>
              <a:spcBef>
                <a:spcPts val="0"/>
              </a:spcBef>
              <a:spcAft>
                <a:spcPts val="0"/>
              </a:spcAft>
              <a:buClr>
                <a:schemeClr val="accent1"/>
              </a:buClr>
              <a:buSzPts val="1050"/>
              <a:buChar char="■"/>
              <a:defRPr sz="1050">
                <a:solidFill>
                  <a:schemeClr val="accent1"/>
                </a:solidFill>
              </a:defRPr>
            </a:lvl9pPr>
          </a:lstStyle>
          <a:p/>
        </p:txBody>
      </p:sp>
      <p:sp>
        <p:nvSpPr>
          <p:cNvPr id="65" name="Google Shape;65;p11"/>
          <p:cNvSpPr txBox="1"/>
          <p:nvPr>
            <p:ph idx="4" type="body"/>
          </p:nvPr>
        </p:nvSpPr>
        <p:spPr>
          <a:xfrm>
            <a:off x="6217200" y="2732400"/>
            <a:ext cx="2304000" cy="1832400"/>
          </a:xfrm>
          <a:prstGeom prst="rect">
            <a:avLst/>
          </a:prstGeom>
        </p:spPr>
        <p:txBody>
          <a:bodyPr anchorCtr="0" anchor="t" bIns="91425" lIns="91425" spcFirstLastPara="1" rIns="91425" wrap="square" tIns="91425">
            <a:noAutofit/>
          </a:bodyPr>
          <a:lstStyle>
            <a:lvl1pPr indent="-295275" lvl="0" marL="457200" rtl="0">
              <a:lnSpc>
                <a:spcPct val="100000"/>
              </a:lnSpc>
              <a:spcBef>
                <a:spcPts val="0"/>
              </a:spcBef>
              <a:spcAft>
                <a:spcPts val="0"/>
              </a:spcAft>
              <a:buClr>
                <a:schemeClr val="accent1"/>
              </a:buClr>
              <a:buSzPts val="1050"/>
              <a:buChar char="●"/>
              <a:defRPr sz="1050">
                <a:solidFill>
                  <a:schemeClr val="accent1"/>
                </a:solidFill>
              </a:defRPr>
            </a:lvl1pPr>
            <a:lvl2pPr indent="-295275" lvl="1" marL="914400" rtl="0">
              <a:lnSpc>
                <a:spcPct val="100000"/>
              </a:lnSpc>
              <a:spcBef>
                <a:spcPts val="0"/>
              </a:spcBef>
              <a:spcAft>
                <a:spcPts val="0"/>
              </a:spcAft>
              <a:buClr>
                <a:schemeClr val="accent1"/>
              </a:buClr>
              <a:buSzPts val="1050"/>
              <a:buChar char="○"/>
              <a:defRPr sz="1050">
                <a:solidFill>
                  <a:schemeClr val="accent1"/>
                </a:solidFill>
              </a:defRPr>
            </a:lvl2pPr>
            <a:lvl3pPr indent="-295275" lvl="2" marL="1371600" rtl="0">
              <a:lnSpc>
                <a:spcPct val="100000"/>
              </a:lnSpc>
              <a:spcBef>
                <a:spcPts val="0"/>
              </a:spcBef>
              <a:spcAft>
                <a:spcPts val="0"/>
              </a:spcAft>
              <a:buClr>
                <a:schemeClr val="accent1"/>
              </a:buClr>
              <a:buSzPts val="1050"/>
              <a:buChar char="■"/>
              <a:defRPr sz="1050">
                <a:solidFill>
                  <a:schemeClr val="accent1"/>
                </a:solidFill>
              </a:defRPr>
            </a:lvl3pPr>
            <a:lvl4pPr indent="-295275" lvl="3" marL="1828800" rtl="0">
              <a:lnSpc>
                <a:spcPct val="100000"/>
              </a:lnSpc>
              <a:spcBef>
                <a:spcPts val="0"/>
              </a:spcBef>
              <a:spcAft>
                <a:spcPts val="0"/>
              </a:spcAft>
              <a:buClr>
                <a:schemeClr val="accent1"/>
              </a:buClr>
              <a:buSzPts val="1050"/>
              <a:buChar char="●"/>
              <a:defRPr sz="1050">
                <a:solidFill>
                  <a:schemeClr val="accent1"/>
                </a:solidFill>
              </a:defRPr>
            </a:lvl4pPr>
            <a:lvl5pPr indent="-295275" lvl="4" marL="2286000" rtl="0">
              <a:lnSpc>
                <a:spcPct val="100000"/>
              </a:lnSpc>
              <a:spcBef>
                <a:spcPts val="0"/>
              </a:spcBef>
              <a:spcAft>
                <a:spcPts val="0"/>
              </a:spcAft>
              <a:buClr>
                <a:schemeClr val="accent1"/>
              </a:buClr>
              <a:buSzPts val="1050"/>
              <a:buChar char="○"/>
              <a:defRPr sz="1050">
                <a:solidFill>
                  <a:schemeClr val="accent1"/>
                </a:solidFill>
              </a:defRPr>
            </a:lvl5pPr>
            <a:lvl6pPr indent="-295275" lvl="5" marL="2743200" rtl="0">
              <a:lnSpc>
                <a:spcPct val="100000"/>
              </a:lnSpc>
              <a:spcBef>
                <a:spcPts val="0"/>
              </a:spcBef>
              <a:spcAft>
                <a:spcPts val="0"/>
              </a:spcAft>
              <a:buClr>
                <a:schemeClr val="accent1"/>
              </a:buClr>
              <a:buSzPts val="1050"/>
              <a:buChar char="■"/>
              <a:defRPr sz="1050">
                <a:solidFill>
                  <a:schemeClr val="accent1"/>
                </a:solidFill>
              </a:defRPr>
            </a:lvl6pPr>
            <a:lvl7pPr indent="-295275" lvl="6" marL="3200400" rtl="0">
              <a:lnSpc>
                <a:spcPct val="100000"/>
              </a:lnSpc>
              <a:spcBef>
                <a:spcPts val="0"/>
              </a:spcBef>
              <a:spcAft>
                <a:spcPts val="0"/>
              </a:spcAft>
              <a:buClr>
                <a:schemeClr val="accent1"/>
              </a:buClr>
              <a:buSzPts val="1050"/>
              <a:buChar char="●"/>
              <a:defRPr sz="1050">
                <a:solidFill>
                  <a:schemeClr val="accent1"/>
                </a:solidFill>
              </a:defRPr>
            </a:lvl7pPr>
            <a:lvl8pPr indent="-295275" lvl="7" marL="3657600" rtl="0">
              <a:lnSpc>
                <a:spcPct val="100000"/>
              </a:lnSpc>
              <a:spcBef>
                <a:spcPts val="0"/>
              </a:spcBef>
              <a:spcAft>
                <a:spcPts val="0"/>
              </a:spcAft>
              <a:buClr>
                <a:schemeClr val="accent1"/>
              </a:buClr>
              <a:buSzPts val="1050"/>
              <a:buChar char="○"/>
              <a:defRPr sz="1050">
                <a:solidFill>
                  <a:schemeClr val="accent1"/>
                </a:solidFill>
              </a:defRPr>
            </a:lvl8pPr>
            <a:lvl9pPr indent="-295275" lvl="8" marL="4114800" rtl="0">
              <a:lnSpc>
                <a:spcPct val="100000"/>
              </a:lnSpc>
              <a:spcBef>
                <a:spcPts val="0"/>
              </a:spcBef>
              <a:spcAft>
                <a:spcPts val="0"/>
              </a:spcAft>
              <a:buClr>
                <a:schemeClr val="accent1"/>
              </a:buClr>
              <a:buSzPts val="1050"/>
              <a:buChar char="■"/>
              <a:defRPr sz="1050">
                <a:solidFill>
                  <a:schemeClr val="accent1"/>
                </a:solidFill>
              </a:defRPr>
            </a:lvl9pPr>
          </a:lstStyle>
          <a:p/>
        </p:txBody>
      </p:sp>
      <p:cxnSp>
        <p:nvCxnSpPr>
          <p:cNvPr id="66" name="Google Shape;66;p11"/>
          <p:cNvCxnSpPr/>
          <p:nvPr/>
        </p:nvCxnSpPr>
        <p:spPr>
          <a:xfrm>
            <a:off x="3344941" y="2989350"/>
            <a:ext cx="0" cy="1603500"/>
          </a:xfrm>
          <a:prstGeom prst="straightConnector1">
            <a:avLst/>
          </a:prstGeom>
          <a:noFill/>
          <a:ln cap="flat" cmpd="sng" w="9525">
            <a:solidFill>
              <a:srgbClr val="0DFFAD"/>
            </a:solidFill>
            <a:prstDash val="dot"/>
            <a:round/>
            <a:headEnd len="med" w="med" type="none"/>
            <a:tailEnd len="med" w="med" type="none"/>
          </a:ln>
        </p:spPr>
      </p:cxnSp>
      <p:cxnSp>
        <p:nvCxnSpPr>
          <p:cNvPr id="67" name="Google Shape;67;p11"/>
          <p:cNvCxnSpPr/>
          <p:nvPr/>
        </p:nvCxnSpPr>
        <p:spPr>
          <a:xfrm>
            <a:off x="6088128" y="2989350"/>
            <a:ext cx="0" cy="1603500"/>
          </a:xfrm>
          <a:prstGeom prst="straightConnector1">
            <a:avLst/>
          </a:prstGeom>
          <a:noFill/>
          <a:ln cap="flat" cmpd="sng" w="9525">
            <a:solidFill>
              <a:srgbClr val="0DFFAD"/>
            </a:solidFill>
            <a:prstDash val="dot"/>
            <a:round/>
            <a:headEnd len="med" w="med" type="none"/>
            <a:tailEnd len="med" w="med" type="none"/>
          </a:ln>
        </p:spPr>
      </p:cxnSp>
      <p:sp>
        <p:nvSpPr>
          <p:cNvPr id="68" name="Google Shape;68;p11"/>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chemeClr val="lt1"/>
                </a:solidFill>
                <a:latin typeface="Open Sans"/>
                <a:ea typeface="Open Sans"/>
                <a:cs typeface="Open Sans"/>
                <a:sym typeface="Open Sans"/>
              </a:rPr>
              <a:t>© 2023 Turnitin LLC. All rights reserved.</a:t>
            </a:r>
            <a:endParaRPr sz="600">
              <a:solidFill>
                <a:schemeClr val="lt1"/>
              </a:solidFill>
              <a:latin typeface="Open Sans"/>
              <a:ea typeface="Open Sans"/>
              <a:cs typeface="Open Sans"/>
              <a:sym typeface="Open San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Stats Three Numbers">
  <p:cSld name="MAIN_POINT_3_1">
    <p:bg>
      <p:bgPr>
        <a:solidFill>
          <a:schemeClr val="accent1"/>
        </a:solidFill>
      </p:bgPr>
    </p:bg>
    <p:spTree>
      <p:nvGrpSpPr>
        <p:cNvPr id="69" name="Shape 69"/>
        <p:cNvGrpSpPr/>
        <p:nvPr/>
      </p:nvGrpSpPr>
      <p:grpSpPr>
        <a:xfrm>
          <a:off x="0" y="0"/>
          <a:ext cx="0" cy="0"/>
          <a:chOff x="0" y="0"/>
          <a:chExt cx="0" cy="0"/>
        </a:xfrm>
      </p:grpSpPr>
      <p:sp>
        <p:nvSpPr>
          <p:cNvPr id="70" name="Google Shape;70;p12"/>
          <p:cNvSpPr txBox="1"/>
          <p:nvPr>
            <p:ph idx="1" type="body"/>
          </p:nvPr>
        </p:nvSpPr>
        <p:spPr>
          <a:xfrm>
            <a:off x="763200" y="990000"/>
            <a:ext cx="2260800" cy="370800"/>
          </a:xfrm>
          <a:prstGeom prst="rect">
            <a:avLst/>
          </a:prstGeom>
        </p:spPr>
        <p:txBody>
          <a:bodyPr anchorCtr="0" anchor="t" bIns="91425" lIns="91425" spcFirstLastPara="1" rIns="91425" wrap="square" tIns="54000">
            <a:noAutofit/>
          </a:bodyPr>
          <a:lstStyle>
            <a:lvl1pPr indent="-292100" lvl="0" marL="457200" rtl="0">
              <a:spcBef>
                <a:spcPts val="0"/>
              </a:spcBef>
              <a:spcAft>
                <a:spcPts val="0"/>
              </a:spcAft>
              <a:buSzPts val="1000"/>
              <a:buChar char="●"/>
              <a:defRPr sz="1000"/>
            </a:lvl1pPr>
            <a:lvl2pPr indent="-292100" lvl="1" marL="914400" rtl="0">
              <a:spcBef>
                <a:spcPts val="1600"/>
              </a:spcBef>
              <a:spcAft>
                <a:spcPts val="0"/>
              </a:spcAft>
              <a:buSzPts val="1000"/>
              <a:buChar char="○"/>
              <a:defRPr sz="1000"/>
            </a:lvl2pPr>
            <a:lvl3pPr indent="-292100" lvl="2" marL="1371600" rtl="0">
              <a:spcBef>
                <a:spcPts val="1600"/>
              </a:spcBef>
              <a:spcAft>
                <a:spcPts val="0"/>
              </a:spcAft>
              <a:buSzPts val="1000"/>
              <a:buChar char="■"/>
              <a:defRPr sz="1000"/>
            </a:lvl3pPr>
            <a:lvl4pPr indent="-292100" lvl="3" marL="1828800" rtl="0">
              <a:spcBef>
                <a:spcPts val="1600"/>
              </a:spcBef>
              <a:spcAft>
                <a:spcPts val="0"/>
              </a:spcAft>
              <a:buSzPts val="1000"/>
              <a:buChar char="●"/>
              <a:defRPr sz="1000"/>
            </a:lvl4pPr>
            <a:lvl5pPr indent="-292100" lvl="4" marL="2286000" rtl="0">
              <a:spcBef>
                <a:spcPts val="1600"/>
              </a:spcBef>
              <a:spcAft>
                <a:spcPts val="0"/>
              </a:spcAft>
              <a:buSzPts val="1000"/>
              <a:buChar char="○"/>
              <a:defRPr sz="1000"/>
            </a:lvl5pPr>
            <a:lvl6pPr indent="-292100" lvl="5" marL="2743200" rtl="0">
              <a:spcBef>
                <a:spcPts val="1600"/>
              </a:spcBef>
              <a:spcAft>
                <a:spcPts val="0"/>
              </a:spcAft>
              <a:buSzPts val="1000"/>
              <a:buChar char="■"/>
              <a:defRPr sz="1000"/>
            </a:lvl6pPr>
            <a:lvl7pPr indent="-292100" lvl="6" marL="3200400" rtl="0">
              <a:spcBef>
                <a:spcPts val="1600"/>
              </a:spcBef>
              <a:spcAft>
                <a:spcPts val="0"/>
              </a:spcAft>
              <a:buSzPts val="1000"/>
              <a:buChar char="●"/>
              <a:defRPr sz="1000"/>
            </a:lvl7pPr>
            <a:lvl8pPr indent="-292100" lvl="7" marL="3657600" rtl="0">
              <a:spcBef>
                <a:spcPts val="1600"/>
              </a:spcBef>
              <a:spcAft>
                <a:spcPts val="0"/>
              </a:spcAft>
              <a:buSzPts val="1000"/>
              <a:buChar char="○"/>
              <a:defRPr sz="1000"/>
            </a:lvl8pPr>
            <a:lvl9pPr indent="-292100" lvl="8" marL="4114800" rtl="0">
              <a:spcBef>
                <a:spcPts val="1600"/>
              </a:spcBef>
              <a:spcAft>
                <a:spcPts val="1600"/>
              </a:spcAft>
              <a:buSzPts val="1000"/>
              <a:buChar char="■"/>
              <a:defRPr sz="1000"/>
            </a:lvl9pPr>
          </a:lstStyle>
          <a:p/>
        </p:txBody>
      </p:sp>
      <p:sp>
        <p:nvSpPr>
          <p:cNvPr id="71" name="Google Shape;71;p12"/>
          <p:cNvSpPr txBox="1"/>
          <p:nvPr>
            <p:ph type="title"/>
          </p:nvPr>
        </p:nvSpPr>
        <p:spPr>
          <a:xfrm>
            <a:off x="763200" y="1533600"/>
            <a:ext cx="4507200" cy="1101600"/>
          </a:xfrm>
          <a:prstGeom prst="rect">
            <a:avLst/>
          </a:prstGeom>
        </p:spPr>
        <p:txBody>
          <a:bodyPr anchorCtr="0" anchor="t" bIns="90000" lIns="91425" spcFirstLastPara="1" rIns="91425" wrap="square" tIns="90000">
            <a:noAutofit/>
          </a:bodyPr>
          <a:lstStyle>
            <a:lvl1pPr lvl="0" rtl="0">
              <a:lnSpc>
                <a:spcPct val="115000"/>
              </a:lnSpc>
              <a:spcBef>
                <a:spcPts val="0"/>
              </a:spcBef>
              <a:spcAft>
                <a:spcPts val="0"/>
              </a:spcAft>
              <a:buSzPts val="3100"/>
              <a:buNone/>
              <a:defRPr sz="3100"/>
            </a:lvl1pPr>
            <a:lvl2pPr lvl="1" rtl="0">
              <a:lnSpc>
                <a:spcPct val="115000"/>
              </a:lnSpc>
              <a:spcBef>
                <a:spcPts val="0"/>
              </a:spcBef>
              <a:spcAft>
                <a:spcPts val="0"/>
              </a:spcAft>
              <a:buSzPts val="3100"/>
              <a:buNone/>
              <a:defRPr sz="3100"/>
            </a:lvl2pPr>
            <a:lvl3pPr lvl="2" rtl="0">
              <a:lnSpc>
                <a:spcPct val="115000"/>
              </a:lnSpc>
              <a:spcBef>
                <a:spcPts val="0"/>
              </a:spcBef>
              <a:spcAft>
                <a:spcPts val="0"/>
              </a:spcAft>
              <a:buSzPts val="3100"/>
              <a:buNone/>
              <a:defRPr sz="3100"/>
            </a:lvl3pPr>
            <a:lvl4pPr lvl="3" rtl="0">
              <a:lnSpc>
                <a:spcPct val="115000"/>
              </a:lnSpc>
              <a:spcBef>
                <a:spcPts val="0"/>
              </a:spcBef>
              <a:spcAft>
                <a:spcPts val="0"/>
              </a:spcAft>
              <a:buSzPts val="3100"/>
              <a:buNone/>
              <a:defRPr sz="3100"/>
            </a:lvl4pPr>
            <a:lvl5pPr lvl="4" rtl="0">
              <a:lnSpc>
                <a:spcPct val="115000"/>
              </a:lnSpc>
              <a:spcBef>
                <a:spcPts val="0"/>
              </a:spcBef>
              <a:spcAft>
                <a:spcPts val="0"/>
              </a:spcAft>
              <a:buSzPts val="3100"/>
              <a:buNone/>
              <a:defRPr sz="3100"/>
            </a:lvl5pPr>
            <a:lvl6pPr lvl="5" rtl="0">
              <a:lnSpc>
                <a:spcPct val="115000"/>
              </a:lnSpc>
              <a:spcBef>
                <a:spcPts val="0"/>
              </a:spcBef>
              <a:spcAft>
                <a:spcPts val="0"/>
              </a:spcAft>
              <a:buSzPts val="3100"/>
              <a:buNone/>
              <a:defRPr sz="3100"/>
            </a:lvl6pPr>
            <a:lvl7pPr lvl="6" rtl="0">
              <a:lnSpc>
                <a:spcPct val="115000"/>
              </a:lnSpc>
              <a:spcBef>
                <a:spcPts val="0"/>
              </a:spcBef>
              <a:spcAft>
                <a:spcPts val="0"/>
              </a:spcAft>
              <a:buSzPts val="3100"/>
              <a:buNone/>
              <a:defRPr sz="3100"/>
            </a:lvl7pPr>
            <a:lvl8pPr lvl="7" rtl="0">
              <a:lnSpc>
                <a:spcPct val="115000"/>
              </a:lnSpc>
              <a:spcBef>
                <a:spcPts val="0"/>
              </a:spcBef>
              <a:spcAft>
                <a:spcPts val="0"/>
              </a:spcAft>
              <a:buSzPts val="3100"/>
              <a:buNone/>
              <a:defRPr sz="3100"/>
            </a:lvl8pPr>
            <a:lvl9pPr lvl="8" rtl="0">
              <a:lnSpc>
                <a:spcPct val="115000"/>
              </a:lnSpc>
              <a:spcBef>
                <a:spcPts val="0"/>
              </a:spcBef>
              <a:spcAft>
                <a:spcPts val="0"/>
              </a:spcAft>
              <a:buSzPts val="3100"/>
              <a:buNone/>
              <a:defRPr sz="3100"/>
            </a:lvl9pPr>
          </a:lstStyle>
          <a:p/>
        </p:txBody>
      </p:sp>
      <p:sp>
        <p:nvSpPr>
          <p:cNvPr id="72" name="Google Shape;72;p12"/>
          <p:cNvSpPr txBox="1"/>
          <p:nvPr/>
        </p:nvSpPr>
        <p:spPr>
          <a:xfrm>
            <a:off x="762000" y="262800"/>
            <a:ext cx="3810000" cy="1099800"/>
          </a:xfrm>
          <a:prstGeom prst="rect">
            <a:avLst/>
          </a:prstGeom>
          <a:noFill/>
          <a:ln>
            <a:noFill/>
          </a:ln>
        </p:spPr>
        <p:txBody>
          <a:bodyPr anchorCtr="0" anchor="ctr" bIns="91425" lIns="91425" spcFirstLastPara="1" rIns="91425" wrap="square" tIns="0">
            <a:noAutofit/>
          </a:bodyPr>
          <a:lstStyle/>
          <a:p>
            <a:pPr indent="0" lvl="0" marL="0" rtl="0" algn="l">
              <a:spcBef>
                <a:spcPts val="0"/>
              </a:spcBef>
              <a:spcAft>
                <a:spcPts val="0"/>
              </a:spcAft>
              <a:buNone/>
            </a:pPr>
            <a:r>
              <a:rPr lang="en-GB" sz="3900">
                <a:solidFill>
                  <a:srgbClr val="0DFFAD"/>
                </a:solidFill>
              </a:rPr>
              <a:t>—</a:t>
            </a:r>
            <a:br>
              <a:rPr lang="en-GB" sz="4600">
                <a:solidFill>
                  <a:srgbClr val="0DFFAD"/>
                </a:solidFill>
                <a:latin typeface="Roboto"/>
                <a:ea typeface="Roboto"/>
                <a:cs typeface="Roboto"/>
                <a:sym typeface="Roboto"/>
              </a:rPr>
            </a:br>
            <a:endParaRPr sz="1000">
              <a:solidFill>
                <a:srgbClr val="0DFFAD"/>
              </a:solidFill>
            </a:endParaRPr>
          </a:p>
        </p:txBody>
      </p:sp>
      <p:sp>
        <p:nvSpPr>
          <p:cNvPr id="73" name="Google Shape;73;p12"/>
          <p:cNvSpPr txBox="1"/>
          <p:nvPr>
            <p:ph idx="2" type="body"/>
          </p:nvPr>
        </p:nvSpPr>
        <p:spPr>
          <a:xfrm>
            <a:off x="763200" y="2732400"/>
            <a:ext cx="2304000" cy="1832400"/>
          </a:xfrm>
          <a:prstGeom prst="rect">
            <a:avLst/>
          </a:prstGeom>
        </p:spPr>
        <p:txBody>
          <a:bodyPr anchorCtr="0" anchor="t" bIns="91425" lIns="91425" spcFirstLastPara="1" rIns="91425" wrap="square" tIns="91425">
            <a:noAutofit/>
          </a:bodyPr>
          <a:lstStyle>
            <a:lvl1pPr indent="-295275" lvl="0" marL="457200" rtl="0">
              <a:lnSpc>
                <a:spcPct val="100000"/>
              </a:lnSpc>
              <a:spcBef>
                <a:spcPts val="0"/>
              </a:spcBef>
              <a:spcAft>
                <a:spcPts val="0"/>
              </a:spcAft>
              <a:buSzPts val="1050"/>
              <a:buChar char="●"/>
              <a:defRPr sz="1050"/>
            </a:lvl1pPr>
            <a:lvl2pPr indent="-295275" lvl="1" marL="914400" rtl="0">
              <a:lnSpc>
                <a:spcPct val="100000"/>
              </a:lnSpc>
              <a:spcBef>
                <a:spcPts val="0"/>
              </a:spcBef>
              <a:spcAft>
                <a:spcPts val="0"/>
              </a:spcAft>
              <a:buSzPts val="1050"/>
              <a:buChar char="○"/>
              <a:defRPr sz="1050"/>
            </a:lvl2pPr>
            <a:lvl3pPr indent="-295275" lvl="2" marL="1371600" rtl="0">
              <a:lnSpc>
                <a:spcPct val="100000"/>
              </a:lnSpc>
              <a:spcBef>
                <a:spcPts val="0"/>
              </a:spcBef>
              <a:spcAft>
                <a:spcPts val="0"/>
              </a:spcAft>
              <a:buSzPts val="1050"/>
              <a:buChar char="■"/>
              <a:defRPr sz="1050"/>
            </a:lvl3pPr>
            <a:lvl4pPr indent="-295275" lvl="3" marL="1828800" rtl="0">
              <a:lnSpc>
                <a:spcPct val="100000"/>
              </a:lnSpc>
              <a:spcBef>
                <a:spcPts val="0"/>
              </a:spcBef>
              <a:spcAft>
                <a:spcPts val="0"/>
              </a:spcAft>
              <a:buSzPts val="1050"/>
              <a:buChar char="●"/>
              <a:defRPr sz="1050"/>
            </a:lvl4pPr>
            <a:lvl5pPr indent="-295275" lvl="4" marL="2286000" rtl="0">
              <a:lnSpc>
                <a:spcPct val="100000"/>
              </a:lnSpc>
              <a:spcBef>
                <a:spcPts val="0"/>
              </a:spcBef>
              <a:spcAft>
                <a:spcPts val="0"/>
              </a:spcAft>
              <a:buSzPts val="1050"/>
              <a:buChar char="○"/>
              <a:defRPr sz="1050"/>
            </a:lvl5pPr>
            <a:lvl6pPr indent="-295275" lvl="5" marL="2743200" rtl="0">
              <a:lnSpc>
                <a:spcPct val="100000"/>
              </a:lnSpc>
              <a:spcBef>
                <a:spcPts val="0"/>
              </a:spcBef>
              <a:spcAft>
                <a:spcPts val="0"/>
              </a:spcAft>
              <a:buSzPts val="1050"/>
              <a:buChar char="■"/>
              <a:defRPr sz="1050"/>
            </a:lvl6pPr>
            <a:lvl7pPr indent="-295275" lvl="6" marL="3200400" rtl="0">
              <a:lnSpc>
                <a:spcPct val="100000"/>
              </a:lnSpc>
              <a:spcBef>
                <a:spcPts val="0"/>
              </a:spcBef>
              <a:spcAft>
                <a:spcPts val="0"/>
              </a:spcAft>
              <a:buSzPts val="1050"/>
              <a:buChar char="●"/>
              <a:defRPr sz="1050"/>
            </a:lvl7pPr>
            <a:lvl8pPr indent="-295275" lvl="7" marL="3657600" rtl="0">
              <a:lnSpc>
                <a:spcPct val="100000"/>
              </a:lnSpc>
              <a:spcBef>
                <a:spcPts val="0"/>
              </a:spcBef>
              <a:spcAft>
                <a:spcPts val="0"/>
              </a:spcAft>
              <a:buSzPts val="1050"/>
              <a:buChar char="○"/>
              <a:defRPr sz="1050"/>
            </a:lvl8pPr>
            <a:lvl9pPr indent="-295275" lvl="8" marL="4114800" rtl="0">
              <a:lnSpc>
                <a:spcPct val="100000"/>
              </a:lnSpc>
              <a:spcBef>
                <a:spcPts val="0"/>
              </a:spcBef>
              <a:spcAft>
                <a:spcPts val="0"/>
              </a:spcAft>
              <a:buSzPts val="1050"/>
              <a:buChar char="■"/>
              <a:defRPr sz="1050"/>
            </a:lvl9pPr>
          </a:lstStyle>
          <a:p/>
        </p:txBody>
      </p:sp>
      <p:sp>
        <p:nvSpPr>
          <p:cNvPr id="74" name="Google Shape;74;p12"/>
          <p:cNvSpPr txBox="1"/>
          <p:nvPr>
            <p:ph idx="3" type="body"/>
          </p:nvPr>
        </p:nvSpPr>
        <p:spPr>
          <a:xfrm>
            <a:off x="3474000" y="2732400"/>
            <a:ext cx="2304000" cy="1832400"/>
          </a:xfrm>
          <a:prstGeom prst="rect">
            <a:avLst/>
          </a:prstGeom>
        </p:spPr>
        <p:txBody>
          <a:bodyPr anchorCtr="0" anchor="t" bIns="91425" lIns="91425" spcFirstLastPara="1" rIns="91425" wrap="square" tIns="91425">
            <a:noAutofit/>
          </a:bodyPr>
          <a:lstStyle>
            <a:lvl1pPr indent="-295275" lvl="0" marL="457200" rtl="0">
              <a:lnSpc>
                <a:spcPct val="100000"/>
              </a:lnSpc>
              <a:spcBef>
                <a:spcPts val="0"/>
              </a:spcBef>
              <a:spcAft>
                <a:spcPts val="0"/>
              </a:spcAft>
              <a:buSzPts val="1050"/>
              <a:buChar char="●"/>
              <a:defRPr sz="1050"/>
            </a:lvl1pPr>
            <a:lvl2pPr indent="-295275" lvl="1" marL="914400" rtl="0">
              <a:lnSpc>
                <a:spcPct val="100000"/>
              </a:lnSpc>
              <a:spcBef>
                <a:spcPts val="0"/>
              </a:spcBef>
              <a:spcAft>
                <a:spcPts val="0"/>
              </a:spcAft>
              <a:buSzPts val="1050"/>
              <a:buChar char="○"/>
              <a:defRPr sz="1050"/>
            </a:lvl2pPr>
            <a:lvl3pPr indent="-295275" lvl="2" marL="1371600" rtl="0">
              <a:lnSpc>
                <a:spcPct val="100000"/>
              </a:lnSpc>
              <a:spcBef>
                <a:spcPts val="0"/>
              </a:spcBef>
              <a:spcAft>
                <a:spcPts val="0"/>
              </a:spcAft>
              <a:buSzPts val="1050"/>
              <a:buChar char="■"/>
              <a:defRPr sz="1050"/>
            </a:lvl3pPr>
            <a:lvl4pPr indent="-295275" lvl="3" marL="1828800" rtl="0">
              <a:lnSpc>
                <a:spcPct val="100000"/>
              </a:lnSpc>
              <a:spcBef>
                <a:spcPts val="0"/>
              </a:spcBef>
              <a:spcAft>
                <a:spcPts val="0"/>
              </a:spcAft>
              <a:buSzPts val="1050"/>
              <a:buChar char="●"/>
              <a:defRPr sz="1050"/>
            </a:lvl4pPr>
            <a:lvl5pPr indent="-295275" lvl="4" marL="2286000" rtl="0">
              <a:lnSpc>
                <a:spcPct val="100000"/>
              </a:lnSpc>
              <a:spcBef>
                <a:spcPts val="0"/>
              </a:spcBef>
              <a:spcAft>
                <a:spcPts val="0"/>
              </a:spcAft>
              <a:buSzPts val="1050"/>
              <a:buChar char="○"/>
              <a:defRPr sz="1050"/>
            </a:lvl5pPr>
            <a:lvl6pPr indent="-295275" lvl="5" marL="2743200" rtl="0">
              <a:lnSpc>
                <a:spcPct val="100000"/>
              </a:lnSpc>
              <a:spcBef>
                <a:spcPts val="0"/>
              </a:spcBef>
              <a:spcAft>
                <a:spcPts val="0"/>
              </a:spcAft>
              <a:buSzPts val="1050"/>
              <a:buChar char="■"/>
              <a:defRPr sz="1050"/>
            </a:lvl6pPr>
            <a:lvl7pPr indent="-295275" lvl="6" marL="3200400" rtl="0">
              <a:lnSpc>
                <a:spcPct val="100000"/>
              </a:lnSpc>
              <a:spcBef>
                <a:spcPts val="0"/>
              </a:spcBef>
              <a:spcAft>
                <a:spcPts val="0"/>
              </a:spcAft>
              <a:buSzPts val="1050"/>
              <a:buChar char="●"/>
              <a:defRPr sz="1050"/>
            </a:lvl7pPr>
            <a:lvl8pPr indent="-295275" lvl="7" marL="3657600" rtl="0">
              <a:lnSpc>
                <a:spcPct val="100000"/>
              </a:lnSpc>
              <a:spcBef>
                <a:spcPts val="0"/>
              </a:spcBef>
              <a:spcAft>
                <a:spcPts val="0"/>
              </a:spcAft>
              <a:buSzPts val="1050"/>
              <a:buChar char="○"/>
              <a:defRPr sz="1050"/>
            </a:lvl8pPr>
            <a:lvl9pPr indent="-295275" lvl="8" marL="4114800" rtl="0">
              <a:lnSpc>
                <a:spcPct val="100000"/>
              </a:lnSpc>
              <a:spcBef>
                <a:spcPts val="0"/>
              </a:spcBef>
              <a:spcAft>
                <a:spcPts val="0"/>
              </a:spcAft>
              <a:buSzPts val="1050"/>
              <a:buChar char="■"/>
              <a:defRPr sz="1050"/>
            </a:lvl9pPr>
          </a:lstStyle>
          <a:p/>
        </p:txBody>
      </p:sp>
      <p:sp>
        <p:nvSpPr>
          <p:cNvPr id="75" name="Google Shape;75;p12"/>
          <p:cNvSpPr txBox="1"/>
          <p:nvPr>
            <p:ph idx="4" type="body"/>
          </p:nvPr>
        </p:nvSpPr>
        <p:spPr>
          <a:xfrm>
            <a:off x="6217200" y="2732400"/>
            <a:ext cx="2304000" cy="1832400"/>
          </a:xfrm>
          <a:prstGeom prst="rect">
            <a:avLst/>
          </a:prstGeom>
        </p:spPr>
        <p:txBody>
          <a:bodyPr anchorCtr="0" anchor="t" bIns="91425" lIns="91425" spcFirstLastPara="1" rIns="91425" wrap="square" tIns="91425">
            <a:noAutofit/>
          </a:bodyPr>
          <a:lstStyle>
            <a:lvl1pPr indent="-295275" lvl="0" marL="457200" rtl="0">
              <a:lnSpc>
                <a:spcPct val="100000"/>
              </a:lnSpc>
              <a:spcBef>
                <a:spcPts val="0"/>
              </a:spcBef>
              <a:spcAft>
                <a:spcPts val="0"/>
              </a:spcAft>
              <a:buSzPts val="1050"/>
              <a:buChar char="●"/>
              <a:defRPr sz="1050"/>
            </a:lvl1pPr>
            <a:lvl2pPr indent="-295275" lvl="1" marL="914400" rtl="0">
              <a:lnSpc>
                <a:spcPct val="100000"/>
              </a:lnSpc>
              <a:spcBef>
                <a:spcPts val="0"/>
              </a:spcBef>
              <a:spcAft>
                <a:spcPts val="0"/>
              </a:spcAft>
              <a:buSzPts val="1050"/>
              <a:buChar char="○"/>
              <a:defRPr sz="1050"/>
            </a:lvl2pPr>
            <a:lvl3pPr indent="-295275" lvl="2" marL="1371600" rtl="0">
              <a:lnSpc>
                <a:spcPct val="100000"/>
              </a:lnSpc>
              <a:spcBef>
                <a:spcPts val="0"/>
              </a:spcBef>
              <a:spcAft>
                <a:spcPts val="0"/>
              </a:spcAft>
              <a:buSzPts val="1050"/>
              <a:buChar char="■"/>
              <a:defRPr sz="1050"/>
            </a:lvl3pPr>
            <a:lvl4pPr indent="-295275" lvl="3" marL="1828800" rtl="0">
              <a:lnSpc>
                <a:spcPct val="100000"/>
              </a:lnSpc>
              <a:spcBef>
                <a:spcPts val="0"/>
              </a:spcBef>
              <a:spcAft>
                <a:spcPts val="0"/>
              </a:spcAft>
              <a:buSzPts val="1050"/>
              <a:buChar char="●"/>
              <a:defRPr sz="1050"/>
            </a:lvl4pPr>
            <a:lvl5pPr indent="-295275" lvl="4" marL="2286000" rtl="0">
              <a:lnSpc>
                <a:spcPct val="100000"/>
              </a:lnSpc>
              <a:spcBef>
                <a:spcPts val="0"/>
              </a:spcBef>
              <a:spcAft>
                <a:spcPts val="0"/>
              </a:spcAft>
              <a:buSzPts val="1050"/>
              <a:buChar char="○"/>
              <a:defRPr sz="1050"/>
            </a:lvl5pPr>
            <a:lvl6pPr indent="-295275" lvl="5" marL="2743200" rtl="0">
              <a:lnSpc>
                <a:spcPct val="100000"/>
              </a:lnSpc>
              <a:spcBef>
                <a:spcPts val="0"/>
              </a:spcBef>
              <a:spcAft>
                <a:spcPts val="0"/>
              </a:spcAft>
              <a:buSzPts val="1050"/>
              <a:buChar char="■"/>
              <a:defRPr sz="1050"/>
            </a:lvl6pPr>
            <a:lvl7pPr indent="-295275" lvl="6" marL="3200400" rtl="0">
              <a:lnSpc>
                <a:spcPct val="100000"/>
              </a:lnSpc>
              <a:spcBef>
                <a:spcPts val="0"/>
              </a:spcBef>
              <a:spcAft>
                <a:spcPts val="0"/>
              </a:spcAft>
              <a:buSzPts val="1050"/>
              <a:buChar char="●"/>
              <a:defRPr sz="1050"/>
            </a:lvl7pPr>
            <a:lvl8pPr indent="-295275" lvl="7" marL="3657600" rtl="0">
              <a:lnSpc>
                <a:spcPct val="100000"/>
              </a:lnSpc>
              <a:spcBef>
                <a:spcPts val="0"/>
              </a:spcBef>
              <a:spcAft>
                <a:spcPts val="0"/>
              </a:spcAft>
              <a:buSzPts val="1050"/>
              <a:buChar char="○"/>
              <a:defRPr sz="1050"/>
            </a:lvl8pPr>
            <a:lvl9pPr indent="-295275" lvl="8" marL="4114800" rtl="0">
              <a:lnSpc>
                <a:spcPct val="100000"/>
              </a:lnSpc>
              <a:spcBef>
                <a:spcPts val="0"/>
              </a:spcBef>
              <a:spcAft>
                <a:spcPts val="0"/>
              </a:spcAft>
              <a:buSzPts val="1050"/>
              <a:buChar char="■"/>
              <a:defRPr sz="1050"/>
            </a:lvl9pPr>
          </a:lstStyle>
          <a:p/>
        </p:txBody>
      </p:sp>
      <p:cxnSp>
        <p:nvCxnSpPr>
          <p:cNvPr id="76" name="Google Shape;76;p12"/>
          <p:cNvCxnSpPr/>
          <p:nvPr/>
        </p:nvCxnSpPr>
        <p:spPr>
          <a:xfrm>
            <a:off x="3344941" y="2989350"/>
            <a:ext cx="0" cy="1603500"/>
          </a:xfrm>
          <a:prstGeom prst="straightConnector1">
            <a:avLst/>
          </a:prstGeom>
          <a:noFill/>
          <a:ln cap="flat" cmpd="sng" w="9525">
            <a:solidFill>
              <a:srgbClr val="0096FF"/>
            </a:solidFill>
            <a:prstDash val="dot"/>
            <a:round/>
            <a:headEnd len="med" w="med" type="none"/>
            <a:tailEnd len="med" w="med" type="none"/>
          </a:ln>
        </p:spPr>
      </p:cxnSp>
      <p:cxnSp>
        <p:nvCxnSpPr>
          <p:cNvPr id="77" name="Google Shape;77;p12"/>
          <p:cNvCxnSpPr/>
          <p:nvPr/>
        </p:nvCxnSpPr>
        <p:spPr>
          <a:xfrm>
            <a:off x="6088128" y="2989350"/>
            <a:ext cx="0" cy="1603500"/>
          </a:xfrm>
          <a:prstGeom prst="straightConnector1">
            <a:avLst/>
          </a:prstGeom>
          <a:noFill/>
          <a:ln cap="flat" cmpd="sng" w="9525">
            <a:solidFill>
              <a:srgbClr val="0096FF"/>
            </a:solidFill>
            <a:prstDash val="dot"/>
            <a:round/>
            <a:headEnd len="med" w="med" type="none"/>
            <a:tailEnd len="med" w="med" type="none"/>
          </a:ln>
        </p:spPr>
      </p:cxnSp>
      <p:sp>
        <p:nvSpPr>
          <p:cNvPr id="78" name="Google Shape;78;p12"/>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FFFFFF"/>
                </a:solidFill>
                <a:latin typeface="Open Sans"/>
                <a:ea typeface="Open Sans"/>
                <a:cs typeface="Open Sans"/>
                <a:sym typeface="Open Sans"/>
              </a:rPr>
              <a:t>© 2020 Turnitin LLC. Company confidential.</a:t>
            </a:r>
            <a:endParaRPr sz="600">
              <a:solidFill>
                <a:srgbClr val="FFFFFF"/>
              </a:solidFill>
              <a:latin typeface="Open Sans"/>
              <a:ea typeface="Open Sans"/>
              <a:cs typeface="Open Sans"/>
              <a:sym typeface="Open Sans"/>
            </a:endParaRPr>
          </a:p>
        </p:txBody>
      </p:sp>
      <p:pic>
        <p:nvPicPr>
          <p:cNvPr id="79" name="Google Shape;79;p12"/>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80" name="Google Shape;80;p12"/>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2023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Stats One Number">
  <p:cSld name="MAIN_POINT_2">
    <p:bg>
      <p:bgPr>
        <a:solidFill>
          <a:schemeClr val="accent1"/>
        </a:solidFill>
      </p:bgPr>
    </p:bg>
    <p:spTree>
      <p:nvGrpSpPr>
        <p:cNvPr id="81" name="Shape 81"/>
        <p:cNvGrpSpPr/>
        <p:nvPr/>
      </p:nvGrpSpPr>
      <p:grpSpPr>
        <a:xfrm>
          <a:off x="0" y="0"/>
          <a:ext cx="0" cy="0"/>
          <a:chOff x="0" y="0"/>
          <a:chExt cx="0" cy="0"/>
        </a:xfrm>
      </p:grpSpPr>
      <p:pic>
        <p:nvPicPr>
          <p:cNvPr id="82" name="Google Shape;82;p13"/>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83" name="Google Shape;83;p13"/>
          <p:cNvSpPr txBox="1"/>
          <p:nvPr>
            <p:ph idx="1" type="body"/>
          </p:nvPr>
        </p:nvSpPr>
        <p:spPr>
          <a:xfrm>
            <a:off x="763200" y="990000"/>
            <a:ext cx="2260800" cy="370800"/>
          </a:xfrm>
          <a:prstGeom prst="rect">
            <a:avLst/>
          </a:prstGeom>
        </p:spPr>
        <p:txBody>
          <a:bodyPr anchorCtr="0" anchor="t" bIns="91425" lIns="91425" spcFirstLastPara="1" rIns="91425" wrap="square" tIns="91425">
            <a:noAutofit/>
          </a:bodyPr>
          <a:lstStyle>
            <a:lvl1pPr indent="-292100" lvl="0" marL="457200" rtl="0">
              <a:spcBef>
                <a:spcPts val="0"/>
              </a:spcBef>
              <a:spcAft>
                <a:spcPts val="0"/>
              </a:spcAft>
              <a:buSzPts val="1000"/>
              <a:buChar char="●"/>
              <a:defRPr sz="1000"/>
            </a:lvl1pPr>
            <a:lvl2pPr indent="-292100" lvl="1" marL="914400" rtl="0">
              <a:spcBef>
                <a:spcPts val="1600"/>
              </a:spcBef>
              <a:spcAft>
                <a:spcPts val="0"/>
              </a:spcAft>
              <a:buSzPts val="1000"/>
              <a:buChar char="○"/>
              <a:defRPr sz="1000"/>
            </a:lvl2pPr>
            <a:lvl3pPr indent="-292100" lvl="2" marL="1371600" rtl="0">
              <a:spcBef>
                <a:spcPts val="1600"/>
              </a:spcBef>
              <a:spcAft>
                <a:spcPts val="0"/>
              </a:spcAft>
              <a:buSzPts val="1000"/>
              <a:buChar char="■"/>
              <a:defRPr sz="1000"/>
            </a:lvl3pPr>
            <a:lvl4pPr indent="-292100" lvl="3" marL="1828800" rtl="0">
              <a:spcBef>
                <a:spcPts val="1600"/>
              </a:spcBef>
              <a:spcAft>
                <a:spcPts val="0"/>
              </a:spcAft>
              <a:buSzPts val="1000"/>
              <a:buChar char="●"/>
              <a:defRPr sz="1000"/>
            </a:lvl4pPr>
            <a:lvl5pPr indent="-292100" lvl="4" marL="2286000" rtl="0">
              <a:spcBef>
                <a:spcPts val="1600"/>
              </a:spcBef>
              <a:spcAft>
                <a:spcPts val="0"/>
              </a:spcAft>
              <a:buSzPts val="1000"/>
              <a:buChar char="○"/>
              <a:defRPr sz="1000"/>
            </a:lvl5pPr>
            <a:lvl6pPr indent="-292100" lvl="5" marL="2743200" rtl="0">
              <a:spcBef>
                <a:spcPts val="1600"/>
              </a:spcBef>
              <a:spcAft>
                <a:spcPts val="0"/>
              </a:spcAft>
              <a:buSzPts val="1000"/>
              <a:buChar char="■"/>
              <a:defRPr sz="1000"/>
            </a:lvl6pPr>
            <a:lvl7pPr indent="-292100" lvl="6" marL="3200400" rtl="0">
              <a:spcBef>
                <a:spcPts val="1600"/>
              </a:spcBef>
              <a:spcAft>
                <a:spcPts val="0"/>
              </a:spcAft>
              <a:buSzPts val="1000"/>
              <a:buChar char="●"/>
              <a:defRPr sz="1000"/>
            </a:lvl7pPr>
            <a:lvl8pPr indent="-292100" lvl="7" marL="3657600" rtl="0">
              <a:spcBef>
                <a:spcPts val="1600"/>
              </a:spcBef>
              <a:spcAft>
                <a:spcPts val="0"/>
              </a:spcAft>
              <a:buSzPts val="1000"/>
              <a:buChar char="○"/>
              <a:defRPr sz="1000"/>
            </a:lvl8pPr>
            <a:lvl9pPr indent="-292100" lvl="8" marL="4114800" rtl="0">
              <a:spcBef>
                <a:spcPts val="1600"/>
              </a:spcBef>
              <a:spcAft>
                <a:spcPts val="1600"/>
              </a:spcAft>
              <a:buSzPts val="1000"/>
              <a:buChar char="■"/>
              <a:defRPr sz="1000"/>
            </a:lvl9pPr>
          </a:lstStyle>
          <a:p/>
        </p:txBody>
      </p:sp>
      <p:sp>
        <p:nvSpPr>
          <p:cNvPr id="84" name="Google Shape;84;p13"/>
          <p:cNvSpPr txBox="1"/>
          <p:nvPr>
            <p:ph type="title"/>
          </p:nvPr>
        </p:nvSpPr>
        <p:spPr>
          <a:xfrm>
            <a:off x="763200" y="2372400"/>
            <a:ext cx="3808800" cy="1040400"/>
          </a:xfrm>
          <a:prstGeom prst="rect">
            <a:avLst/>
          </a:prstGeom>
        </p:spPr>
        <p:txBody>
          <a:bodyPr anchorCtr="0" anchor="t" bIns="0" lIns="91425" spcFirstLastPara="1" rIns="91425" wrap="square" tIns="0">
            <a:noAutofit/>
          </a:bodyPr>
          <a:lstStyle>
            <a:lvl1pPr lvl="0" rtl="0">
              <a:lnSpc>
                <a:spcPct val="115000"/>
              </a:lnSpc>
              <a:spcBef>
                <a:spcPts val="0"/>
              </a:spcBef>
              <a:spcAft>
                <a:spcPts val="0"/>
              </a:spcAft>
              <a:buSzPts val="3500"/>
              <a:buNone/>
              <a:defRPr sz="3500"/>
            </a:lvl1pPr>
            <a:lvl2pPr lvl="1" rtl="0">
              <a:lnSpc>
                <a:spcPct val="115000"/>
              </a:lnSpc>
              <a:spcBef>
                <a:spcPts val="0"/>
              </a:spcBef>
              <a:spcAft>
                <a:spcPts val="0"/>
              </a:spcAft>
              <a:buSzPts val="3500"/>
              <a:buNone/>
              <a:defRPr sz="3500"/>
            </a:lvl2pPr>
            <a:lvl3pPr lvl="2" rtl="0">
              <a:lnSpc>
                <a:spcPct val="115000"/>
              </a:lnSpc>
              <a:spcBef>
                <a:spcPts val="0"/>
              </a:spcBef>
              <a:spcAft>
                <a:spcPts val="0"/>
              </a:spcAft>
              <a:buSzPts val="3500"/>
              <a:buNone/>
              <a:defRPr sz="3500"/>
            </a:lvl3pPr>
            <a:lvl4pPr lvl="3" rtl="0">
              <a:lnSpc>
                <a:spcPct val="115000"/>
              </a:lnSpc>
              <a:spcBef>
                <a:spcPts val="0"/>
              </a:spcBef>
              <a:spcAft>
                <a:spcPts val="0"/>
              </a:spcAft>
              <a:buSzPts val="3500"/>
              <a:buNone/>
              <a:defRPr sz="3500"/>
            </a:lvl4pPr>
            <a:lvl5pPr lvl="4" rtl="0">
              <a:lnSpc>
                <a:spcPct val="115000"/>
              </a:lnSpc>
              <a:spcBef>
                <a:spcPts val="0"/>
              </a:spcBef>
              <a:spcAft>
                <a:spcPts val="0"/>
              </a:spcAft>
              <a:buSzPts val="3500"/>
              <a:buNone/>
              <a:defRPr sz="3500"/>
            </a:lvl5pPr>
            <a:lvl6pPr lvl="5" rtl="0">
              <a:lnSpc>
                <a:spcPct val="115000"/>
              </a:lnSpc>
              <a:spcBef>
                <a:spcPts val="0"/>
              </a:spcBef>
              <a:spcAft>
                <a:spcPts val="0"/>
              </a:spcAft>
              <a:buSzPts val="3500"/>
              <a:buNone/>
              <a:defRPr sz="3500"/>
            </a:lvl6pPr>
            <a:lvl7pPr lvl="6" rtl="0">
              <a:lnSpc>
                <a:spcPct val="115000"/>
              </a:lnSpc>
              <a:spcBef>
                <a:spcPts val="0"/>
              </a:spcBef>
              <a:spcAft>
                <a:spcPts val="0"/>
              </a:spcAft>
              <a:buSzPts val="3500"/>
              <a:buNone/>
              <a:defRPr sz="3500"/>
            </a:lvl7pPr>
            <a:lvl8pPr lvl="7" rtl="0">
              <a:lnSpc>
                <a:spcPct val="115000"/>
              </a:lnSpc>
              <a:spcBef>
                <a:spcPts val="0"/>
              </a:spcBef>
              <a:spcAft>
                <a:spcPts val="0"/>
              </a:spcAft>
              <a:buSzPts val="3500"/>
              <a:buNone/>
              <a:defRPr sz="3500"/>
            </a:lvl8pPr>
            <a:lvl9pPr lvl="8" rtl="0">
              <a:lnSpc>
                <a:spcPct val="115000"/>
              </a:lnSpc>
              <a:spcBef>
                <a:spcPts val="0"/>
              </a:spcBef>
              <a:spcAft>
                <a:spcPts val="0"/>
              </a:spcAft>
              <a:buSzPts val="3500"/>
              <a:buNone/>
              <a:defRPr sz="3500"/>
            </a:lvl9pPr>
          </a:lstStyle>
          <a:p/>
        </p:txBody>
      </p:sp>
      <p:sp>
        <p:nvSpPr>
          <p:cNvPr id="85" name="Google Shape;85;p13"/>
          <p:cNvSpPr txBox="1"/>
          <p:nvPr>
            <p:ph idx="2" type="body"/>
          </p:nvPr>
        </p:nvSpPr>
        <p:spPr>
          <a:xfrm>
            <a:off x="763200" y="3412800"/>
            <a:ext cx="3808800" cy="918000"/>
          </a:xfrm>
          <a:prstGeom prst="rect">
            <a:avLst/>
          </a:prstGeom>
        </p:spPr>
        <p:txBody>
          <a:bodyPr anchorCtr="0" anchor="t" bIns="91425" lIns="91425" spcFirstLastPara="1" rIns="91425" wrap="square" tIns="306000">
            <a:noAutofit/>
          </a:bodyPr>
          <a:lstStyle>
            <a:lvl1pPr indent="-295275" lvl="0" marL="457200" rtl="0">
              <a:spcBef>
                <a:spcPts val="0"/>
              </a:spcBef>
              <a:spcAft>
                <a:spcPts val="0"/>
              </a:spcAft>
              <a:buSzPts val="1050"/>
              <a:buChar char="●"/>
              <a:defRPr sz="1050"/>
            </a:lvl1pPr>
            <a:lvl2pPr indent="-295275" lvl="1" marL="914400" rtl="0">
              <a:spcBef>
                <a:spcPts val="1600"/>
              </a:spcBef>
              <a:spcAft>
                <a:spcPts val="0"/>
              </a:spcAft>
              <a:buSzPts val="1050"/>
              <a:buChar char="○"/>
              <a:defRPr sz="1050"/>
            </a:lvl2pPr>
            <a:lvl3pPr indent="-295275" lvl="2" marL="1371600" rtl="0">
              <a:spcBef>
                <a:spcPts val="1600"/>
              </a:spcBef>
              <a:spcAft>
                <a:spcPts val="0"/>
              </a:spcAft>
              <a:buSzPts val="1050"/>
              <a:buChar char="■"/>
              <a:defRPr sz="1050"/>
            </a:lvl3pPr>
            <a:lvl4pPr indent="-295275" lvl="3" marL="1828800" rtl="0">
              <a:spcBef>
                <a:spcPts val="1600"/>
              </a:spcBef>
              <a:spcAft>
                <a:spcPts val="0"/>
              </a:spcAft>
              <a:buSzPts val="1050"/>
              <a:buChar char="●"/>
              <a:defRPr sz="1050"/>
            </a:lvl4pPr>
            <a:lvl5pPr indent="-295275" lvl="4" marL="2286000" rtl="0">
              <a:spcBef>
                <a:spcPts val="1600"/>
              </a:spcBef>
              <a:spcAft>
                <a:spcPts val="0"/>
              </a:spcAft>
              <a:buSzPts val="1050"/>
              <a:buChar char="○"/>
              <a:defRPr sz="1050"/>
            </a:lvl5pPr>
            <a:lvl6pPr indent="-295275" lvl="5" marL="2743200" rtl="0">
              <a:spcBef>
                <a:spcPts val="1600"/>
              </a:spcBef>
              <a:spcAft>
                <a:spcPts val="0"/>
              </a:spcAft>
              <a:buSzPts val="1050"/>
              <a:buChar char="■"/>
              <a:defRPr sz="1050"/>
            </a:lvl6pPr>
            <a:lvl7pPr indent="-295275" lvl="6" marL="3200400" rtl="0">
              <a:spcBef>
                <a:spcPts val="1600"/>
              </a:spcBef>
              <a:spcAft>
                <a:spcPts val="0"/>
              </a:spcAft>
              <a:buSzPts val="1050"/>
              <a:buChar char="●"/>
              <a:defRPr sz="1050"/>
            </a:lvl7pPr>
            <a:lvl8pPr indent="-295275" lvl="7" marL="3657600" rtl="0">
              <a:spcBef>
                <a:spcPts val="1600"/>
              </a:spcBef>
              <a:spcAft>
                <a:spcPts val="0"/>
              </a:spcAft>
              <a:buSzPts val="1050"/>
              <a:buChar char="○"/>
              <a:defRPr sz="1050"/>
            </a:lvl8pPr>
            <a:lvl9pPr indent="-295275" lvl="8" marL="4114800" rtl="0">
              <a:spcBef>
                <a:spcPts val="1600"/>
              </a:spcBef>
              <a:spcAft>
                <a:spcPts val="1600"/>
              </a:spcAft>
              <a:buSzPts val="1050"/>
              <a:buChar char="■"/>
              <a:defRPr sz="1050"/>
            </a:lvl9pPr>
          </a:lstStyle>
          <a:p/>
        </p:txBody>
      </p:sp>
      <p:sp>
        <p:nvSpPr>
          <p:cNvPr id="86" name="Google Shape;86;p13"/>
          <p:cNvSpPr txBox="1"/>
          <p:nvPr/>
        </p:nvSpPr>
        <p:spPr>
          <a:xfrm>
            <a:off x="762000" y="277339"/>
            <a:ext cx="3810000" cy="1099800"/>
          </a:xfrm>
          <a:prstGeom prst="rect">
            <a:avLst/>
          </a:prstGeom>
          <a:noFill/>
          <a:ln>
            <a:noFill/>
          </a:ln>
        </p:spPr>
        <p:txBody>
          <a:bodyPr anchorCtr="0" anchor="ctr" bIns="91425" lIns="91425" spcFirstLastPara="1" rIns="91425" wrap="square" tIns="0">
            <a:noAutofit/>
          </a:bodyPr>
          <a:lstStyle/>
          <a:p>
            <a:pPr indent="0" lvl="0" marL="0" rtl="0" algn="l">
              <a:spcBef>
                <a:spcPts val="0"/>
              </a:spcBef>
              <a:spcAft>
                <a:spcPts val="0"/>
              </a:spcAft>
              <a:buNone/>
            </a:pPr>
            <a:r>
              <a:rPr lang="en-GB" sz="3900">
                <a:solidFill>
                  <a:srgbClr val="0DFFAD"/>
                </a:solidFill>
              </a:rPr>
              <a:t>—</a:t>
            </a:r>
            <a:br>
              <a:rPr lang="en-GB" sz="4600">
                <a:solidFill>
                  <a:srgbClr val="666666"/>
                </a:solidFill>
                <a:latin typeface="Roboto"/>
                <a:ea typeface="Roboto"/>
                <a:cs typeface="Roboto"/>
                <a:sym typeface="Roboto"/>
              </a:rPr>
            </a:br>
            <a:endParaRPr sz="1000">
              <a:solidFill>
                <a:srgbClr val="B2C4C7"/>
              </a:solidFill>
            </a:endParaRPr>
          </a:p>
        </p:txBody>
      </p:sp>
      <p:sp>
        <p:nvSpPr>
          <p:cNvPr id="87" name="Google Shape;87;p13"/>
          <p:cNvSpPr txBox="1"/>
          <p:nvPr>
            <p:ph idx="3" type="body"/>
          </p:nvPr>
        </p:nvSpPr>
        <p:spPr>
          <a:xfrm>
            <a:off x="5713800" y="2372400"/>
            <a:ext cx="3054000" cy="1371600"/>
          </a:xfrm>
          <a:prstGeom prst="rect">
            <a:avLst/>
          </a:prstGeom>
        </p:spPr>
        <p:txBody>
          <a:bodyPr anchorCtr="0" anchor="ctr" bIns="0" lIns="91425" spcFirstLastPara="1" rIns="91425" wrap="square" tIns="0">
            <a:noAutofit/>
          </a:bodyPr>
          <a:lstStyle>
            <a:lvl1pPr indent="-914400" lvl="0" marL="457200" rtl="0">
              <a:spcBef>
                <a:spcPts val="0"/>
              </a:spcBef>
              <a:spcAft>
                <a:spcPts val="0"/>
              </a:spcAft>
              <a:buClr>
                <a:schemeClr val="dk1"/>
              </a:buClr>
              <a:buSzPts val="10800"/>
              <a:buChar char="●"/>
              <a:defRPr sz="10800">
                <a:solidFill>
                  <a:schemeClr val="dk1"/>
                </a:solidFill>
              </a:defRPr>
            </a:lvl1pPr>
            <a:lvl2pPr indent="-914400" lvl="1" marL="914400" rtl="0">
              <a:spcBef>
                <a:spcPts val="1600"/>
              </a:spcBef>
              <a:spcAft>
                <a:spcPts val="0"/>
              </a:spcAft>
              <a:buClr>
                <a:schemeClr val="dk1"/>
              </a:buClr>
              <a:buSzPts val="10800"/>
              <a:buChar char="○"/>
              <a:defRPr sz="10800">
                <a:solidFill>
                  <a:schemeClr val="dk1"/>
                </a:solidFill>
              </a:defRPr>
            </a:lvl2pPr>
            <a:lvl3pPr indent="-914400" lvl="2" marL="1371600" rtl="0">
              <a:spcBef>
                <a:spcPts val="1600"/>
              </a:spcBef>
              <a:spcAft>
                <a:spcPts val="0"/>
              </a:spcAft>
              <a:buClr>
                <a:schemeClr val="dk1"/>
              </a:buClr>
              <a:buSzPts val="10800"/>
              <a:buChar char="■"/>
              <a:defRPr sz="10800">
                <a:solidFill>
                  <a:schemeClr val="dk1"/>
                </a:solidFill>
              </a:defRPr>
            </a:lvl3pPr>
            <a:lvl4pPr indent="-914400" lvl="3" marL="1828800" rtl="0">
              <a:spcBef>
                <a:spcPts val="1600"/>
              </a:spcBef>
              <a:spcAft>
                <a:spcPts val="0"/>
              </a:spcAft>
              <a:buClr>
                <a:schemeClr val="dk1"/>
              </a:buClr>
              <a:buSzPts val="10800"/>
              <a:buChar char="●"/>
              <a:defRPr sz="10800">
                <a:solidFill>
                  <a:schemeClr val="dk1"/>
                </a:solidFill>
              </a:defRPr>
            </a:lvl4pPr>
            <a:lvl5pPr indent="-914400" lvl="4" marL="2286000" rtl="0">
              <a:spcBef>
                <a:spcPts val="1600"/>
              </a:spcBef>
              <a:spcAft>
                <a:spcPts val="0"/>
              </a:spcAft>
              <a:buClr>
                <a:schemeClr val="dk1"/>
              </a:buClr>
              <a:buSzPts val="10800"/>
              <a:buChar char="○"/>
              <a:defRPr sz="10800">
                <a:solidFill>
                  <a:schemeClr val="dk1"/>
                </a:solidFill>
              </a:defRPr>
            </a:lvl5pPr>
            <a:lvl6pPr indent="-914400" lvl="5" marL="2743200" rtl="0">
              <a:spcBef>
                <a:spcPts val="1600"/>
              </a:spcBef>
              <a:spcAft>
                <a:spcPts val="0"/>
              </a:spcAft>
              <a:buClr>
                <a:schemeClr val="dk1"/>
              </a:buClr>
              <a:buSzPts val="10800"/>
              <a:buChar char="■"/>
              <a:defRPr sz="10800">
                <a:solidFill>
                  <a:schemeClr val="dk1"/>
                </a:solidFill>
              </a:defRPr>
            </a:lvl6pPr>
            <a:lvl7pPr indent="-914400" lvl="6" marL="3200400" rtl="0">
              <a:spcBef>
                <a:spcPts val="1600"/>
              </a:spcBef>
              <a:spcAft>
                <a:spcPts val="0"/>
              </a:spcAft>
              <a:buClr>
                <a:schemeClr val="dk1"/>
              </a:buClr>
              <a:buSzPts val="10800"/>
              <a:buChar char="●"/>
              <a:defRPr sz="10800">
                <a:solidFill>
                  <a:schemeClr val="dk1"/>
                </a:solidFill>
              </a:defRPr>
            </a:lvl7pPr>
            <a:lvl8pPr indent="-914400" lvl="7" marL="3657600" rtl="0">
              <a:spcBef>
                <a:spcPts val="1600"/>
              </a:spcBef>
              <a:spcAft>
                <a:spcPts val="0"/>
              </a:spcAft>
              <a:buClr>
                <a:schemeClr val="dk1"/>
              </a:buClr>
              <a:buSzPts val="10800"/>
              <a:buChar char="○"/>
              <a:defRPr sz="10800">
                <a:solidFill>
                  <a:schemeClr val="dk1"/>
                </a:solidFill>
              </a:defRPr>
            </a:lvl8pPr>
            <a:lvl9pPr indent="-914400" lvl="8" marL="4114800" rtl="0">
              <a:spcBef>
                <a:spcPts val="1600"/>
              </a:spcBef>
              <a:spcAft>
                <a:spcPts val="1600"/>
              </a:spcAft>
              <a:buClr>
                <a:schemeClr val="dk1"/>
              </a:buClr>
              <a:buSzPts val="10800"/>
              <a:buChar char="■"/>
              <a:defRPr sz="10800">
                <a:solidFill>
                  <a:schemeClr val="dk1"/>
                </a:solidFill>
              </a:defRPr>
            </a:lvl9pPr>
          </a:lstStyle>
          <a:p/>
        </p:txBody>
      </p:sp>
      <p:sp>
        <p:nvSpPr>
          <p:cNvPr id="88" name="Google Shape;88;p13"/>
          <p:cNvSpPr txBox="1"/>
          <p:nvPr>
            <p:ph idx="4" type="body"/>
          </p:nvPr>
        </p:nvSpPr>
        <p:spPr>
          <a:xfrm>
            <a:off x="5713800" y="3412800"/>
            <a:ext cx="3054000" cy="918000"/>
          </a:xfrm>
          <a:prstGeom prst="rect">
            <a:avLst/>
          </a:prstGeom>
        </p:spPr>
        <p:txBody>
          <a:bodyPr anchorCtr="0" anchor="t" bIns="91425" lIns="91425" spcFirstLastPara="1" rIns="91425" wrap="square" tIns="306000">
            <a:noAutofit/>
          </a:bodyPr>
          <a:lstStyle>
            <a:lvl1pPr indent="-295275" lvl="0" marL="457200" rtl="0">
              <a:spcBef>
                <a:spcPts val="0"/>
              </a:spcBef>
              <a:spcAft>
                <a:spcPts val="0"/>
              </a:spcAft>
              <a:buSzPts val="1050"/>
              <a:buChar char="●"/>
              <a:defRPr sz="1050"/>
            </a:lvl1pPr>
            <a:lvl2pPr indent="-295275" lvl="1" marL="914400" rtl="0">
              <a:spcBef>
                <a:spcPts val="1600"/>
              </a:spcBef>
              <a:spcAft>
                <a:spcPts val="0"/>
              </a:spcAft>
              <a:buSzPts val="1050"/>
              <a:buChar char="○"/>
              <a:defRPr sz="1050"/>
            </a:lvl2pPr>
            <a:lvl3pPr indent="-295275" lvl="2" marL="1371600" rtl="0">
              <a:spcBef>
                <a:spcPts val="1600"/>
              </a:spcBef>
              <a:spcAft>
                <a:spcPts val="0"/>
              </a:spcAft>
              <a:buSzPts val="1050"/>
              <a:buChar char="■"/>
              <a:defRPr sz="1050"/>
            </a:lvl3pPr>
            <a:lvl4pPr indent="-295275" lvl="3" marL="1828800" rtl="0">
              <a:spcBef>
                <a:spcPts val="1600"/>
              </a:spcBef>
              <a:spcAft>
                <a:spcPts val="0"/>
              </a:spcAft>
              <a:buSzPts val="1050"/>
              <a:buChar char="●"/>
              <a:defRPr sz="1050"/>
            </a:lvl4pPr>
            <a:lvl5pPr indent="-295275" lvl="4" marL="2286000" rtl="0">
              <a:spcBef>
                <a:spcPts val="1600"/>
              </a:spcBef>
              <a:spcAft>
                <a:spcPts val="0"/>
              </a:spcAft>
              <a:buSzPts val="1050"/>
              <a:buChar char="○"/>
              <a:defRPr sz="1050"/>
            </a:lvl5pPr>
            <a:lvl6pPr indent="-295275" lvl="5" marL="2743200" rtl="0">
              <a:spcBef>
                <a:spcPts val="1600"/>
              </a:spcBef>
              <a:spcAft>
                <a:spcPts val="0"/>
              </a:spcAft>
              <a:buSzPts val="1050"/>
              <a:buChar char="■"/>
              <a:defRPr sz="1050"/>
            </a:lvl6pPr>
            <a:lvl7pPr indent="-295275" lvl="6" marL="3200400" rtl="0">
              <a:spcBef>
                <a:spcPts val="1600"/>
              </a:spcBef>
              <a:spcAft>
                <a:spcPts val="0"/>
              </a:spcAft>
              <a:buSzPts val="1050"/>
              <a:buChar char="●"/>
              <a:defRPr sz="1050"/>
            </a:lvl7pPr>
            <a:lvl8pPr indent="-295275" lvl="7" marL="3657600" rtl="0">
              <a:spcBef>
                <a:spcPts val="1600"/>
              </a:spcBef>
              <a:spcAft>
                <a:spcPts val="0"/>
              </a:spcAft>
              <a:buSzPts val="1050"/>
              <a:buChar char="○"/>
              <a:defRPr sz="1050"/>
            </a:lvl8pPr>
            <a:lvl9pPr indent="-295275" lvl="8" marL="4114800" rtl="0">
              <a:spcBef>
                <a:spcPts val="1600"/>
              </a:spcBef>
              <a:spcAft>
                <a:spcPts val="1600"/>
              </a:spcAft>
              <a:buSzPts val="1050"/>
              <a:buChar char="■"/>
              <a:defRPr sz="1050"/>
            </a:lvl9pPr>
          </a:lstStyle>
          <a:p/>
        </p:txBody>
      </p:sp>
      <p:sp>
        <p:nvSpPr>
          <p:cNvPr id="89" name="Google Shape;89;p13"/>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2023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4. Product Snippet &amp; Copy">
  <p:cSld name="SECTION_TITLE_AND_DESCRIPTION_1">
    <p:spTree>
      <p:nvGrpSpPr>
        <p:cNvPr id="90" name="Shape 90"/>
        <p:cNvGrpSpPr/>
        <p:nvPr/>
      </p:nvGrpSpPr>
      <p:grpSpPr>
        <a:xfrm>
          <a:off x="0" y="0"/>
          <a:ext cx="0" cy="0"/>
          <a:chOff x="0" y="0"/>
          <a:chExt cx="0" cy="0"/>
        </a:xfrm>
      </p:grpSpPr>
      <p:sp>
        <p:nvSpPr>
          <p:cNvPr id="91" name="Google Shape;91;p14"/>
          <p:cNvSpPr txBox="1"/>
          <p:nvPr>
            <p:ph type="title"/>
          </p:nvPr>
        </p:nvSpPr>
        <p:spPr>
          <a:xfrm>
            <a:off x="4742400" y="1090800"/>
            <a:ext cx="3049200" cy="446400"/>
          </a:xfrm>
          <a:prstGeom prst="rect">
            <a:avLst/>
          </a:prstGeom>
        </p:spPr>
        <p:txBody>
          <a:bodyPr anchorCtr="0" anchor="t" bIns="91425" lIns="91425" spcFirstLastPara="1" rIns="91425" wrap="square" tIns="1800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92" name="Google Shape;92;p14"/>
          <p:cNvSpPr txBox="1"/>
          <p:nvPr>
            <p:ph idx="1" type="body"/>
          </p:nvPr>
        </p:nvSpPr>
        <p:spPr>
          <a:xfrm>
            <a:off x="4742400" y="1695600"/>
            <a:ext cx="3571200" cy="1551600"/>
          </a:xfrm>
          <a:prstGeom prst="rect">
            <a:avLst/>
          </a:prstGeom>
        </p:spPr>
        <p:txBody>
          <a:bodyPr anchorCtr="0" anchor="t" bIns="91425" lIns="91425" spcFirstLastPara="1" rIns="91425" wrap="square" tIns="162000">
            <a:noAutofit/>
          </a:bodyPr>
          <a:lstStyle>
            <a:lvl1pPr indent="-295275" lvl="0" marL="457200" rtl="0">
              <a:spcBef>
                <a:spcPts val="1000"/>
              </a:spcBef>
              <a:spcAft>
                <a:spcPts val="0"/>
              </a:spcAft>
              <a:buSzPts val="1050"/>
              <a:buChar char="●"/>
              <a:defRPr sz="1050"/>
            </a:lvl1pPr>
            <a:lvl2pPr indent="-295275" lvl="1" marL="914400" rtl="0">
              <a:spcBef>
                <a:spcPts val="1000"/>
              </a:spcBef>
              <a:spcAft>
                <a:spcPts val="0"/>
              </a:spcAft>
              <a:buSzPts val="1050"/>
              <a:buChar char="○"/>
              <a:defRPr sz="1050"/>
            </a:lvl2pPr>
            <a:lvl3pPr indent="-295275" lvl="2" marL="1371600" rtl="0">
              <a:spcBef>
                <a:spcPts val="1000"/>
              </a:spcBef>
              <a:spcAft>
                <a:spcPts val="0"/>
              </a:spcAft>
              <a:buSzPts val="1050"/>
              <a:buChar char="■"/>
              <a:defRPr sz="1050"/>
            </a:lvl3pPr>
            <a:lvl4pPr indent="-295275" lvl="3" marL="1828800" rtl="0">
              <a:spcBef>
                <a:spcPts val="1000"/>
              </a:spcBef>
              <a:spcAft>
                <a:spcPts val="0"/>
              </a:spcAft>
              <a:buSzPts val="1050"/>
              <a:buChar char="●"/>
              <a:defRPr sz="1050"/>
            </a:lvl4pPr>
            <a:lvl5pPr indent="-295275" lvl="4" marL="2286000" rtl="0">
              <a:spcBef>
                <a:spcPts val="1000"/>
              </a:spcBef>
              <a:spcAft>
                <a:spcPts val="0"/>
              </a:spcAft>
              <a:buSzPts val="1050"/>
              <a:buChar char="○"/>
              <a:defRPr sz="1050"/>
            </a:lvl5pPr>
            <a:lvl6pPr indent="-295275" lvl="5" marL="2743200" rtl="0">
              <a:spcBef>
                <a:spcPts val="1000"/>
              </a:spcBef>
              <a:spcAft>
                <a:spcPts val="0"/>
              </a:spcAft>
              <a:buSzPts val="1050"/>
              <a:buChar char="■"/>
              <a:defRPr sz="1050"/>
            </a:lvl6pPr>
            <a:lvl7pPr indent="-295275" lvl="6" marL="3200400" rtl="0">
              <a:spcBef>
                <a:spcPts val="1000"/>
              </a:spcBef>
              <a:spcAft>
                <a:spcPts val="0"/>
              </a:spcAft>
              <a:buSzPts val="1050"/>
              <a:buChar char="●"/>
              <a:defRPr sz="1050"/>
            </a:lvl7pPr>
            <a:lvl8pPr indent="-295275" lvl="7" marL="3657600" rtl="0">
              <a:spcBef>
                <a:spcPts val="1000"/>
              </a:spcBef>
              <a:spcAft>
                <a:spcPts val="0"/>
              </a:spcAft>
              <a:buSzPts val="1050"/>
              <a:buChar char="○"/>
              <a:defRPr sz="1050"/>
            </a:lvl8pPr>
            <a:lvl9pPr indent="-295275" lvl="8" marL="4114800" rtl="0">
              <a:spcBef>
                <a:spcPts val="1000"/>
              </a:spcBef>
              <a:spcAft>
                <a:spcPts val="1000"/>
              </a:spcAft>
              <a:buSzPts val="1050"/>
              <a:buChar char="■"/>
              <a:defRPr sz="1050"/>
            </a:lvl9pPr>
          </a:lstStyle>
          <a:p/>
        </p:txBody>
      </p:sp>
      <p:pic>
        <p:nvPicPr>
          <p:cNvPr id="93" name="Google Shape;93;p14"/>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94" name="Google Shape;94;p14"/>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2023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4. Product Snippet &amp; Copy 1">
  <p:cSld name="SECTION_TITLE_AND_DESCRIPTION_1_1">
    <p:bg>
      <p:bgPr>
        <a:solidFill>
          <a:schemeClr val="accent1"/>
        </a:solidFill>
      </p:bgPr>
    </p:bg>
    <p:spTree>
      <p:nvGrpSpPr>
        <p:cNvPr id="95" name="Shape 95"/>
        <p:cNvGrpSpPr/>
        <p:nvPr/>
      </p:nvGrpSpPr>
      <p:grpSpPr>
        <a:xfrm>
          <a:off x="0" y="0"/>
          <a:ext cx="0" cy="0"/>
          <a:chOff x="0" y="0"/>
          <a:chExt cx="0" cy="0"/>
        </a:xfrm>
      </p:grpSpPr>
      <p:sp>
        <p:nvSpPr>
          <p:cNvPr id="96" name="Google Shape;96;p15"/>
          <p:cNvSpPr txBox="1"/>
          <p:nvPr>
            <p:ph type="title"/>
          </p:nvPr>
        </p:nvSpPr>
        <p:spPr>
          <a:xfrm>
            <a:off x="4742400" y="1090800"/>
            <a:ext cx="3049200" cy="446400"/>
          </a:xfrm>
          <a:prstGeom prst="rect">
            <a:avLst/>
          </a:prstGeom>
        </p:spPr>
        <p:txBody>
          <a:bodyPr anchorCtr="0" anchor="t" bIns="91425" lIns="91425" spcFirstLastPara="1" rIns="91425" wrap="square" tIns="1800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97" name="Google Shape;97;p15"/>
          <p:cNvSpPr txBox="1"/>
          <p:nvPr>
            <p:ph idx="1" type="body"/>
          </p:nvPr>
        </p:nvSpPr>
        <p:spPr>
          <a:xfrm>
            <a:off x="4742400" y="1695600"/>
            <a:ext cx="3571200" cy="1551600"/>
          </a:xfrm>
          <a:prstGeom prst="rect">
            <a:avLst/>
          </a:prstGeom>
        </p:spPr>
        <p:txBody>
          <a:bodyPr anchorCtr="0" anchor="t" bIns="91425" lIns="91425" spcFirstLastPara="1" rIns="91425" wrap="square" tIns="162000">
            <a:noAutofit/>
          </a:bodyPr>
          <a:lstStyle>
            <a:lvl1pPr indent="-295275" lvl="0" marL="457200" rtl="0">
              <a:spcBef>
                <a:spcPts val="1000"/>
              </a:spcBef>
              <a:spcAft>
                <a:spcPts val="0"/>
              </a:spcAft>
              <a:buSzPts val="1050"/>
              <a:buChar char="●"/>
              <a:defRPr sz="1050"/>
            </a:lvl1pPr>
            <a:lvl2pPr indent="-295275" lvl="1" marL="914400" rtl="0">
              <a:spcBef>
                <a:spcPts val="1000"/>
              </a:spcBef>
              <a:spcAft>
                <a:spcPts val="0"/>
              </a:spcAft>
              <a:buSzPts val="1050"/>
              <a:buChar char="○"/>
              <a:defRPr sz="1050"/>
            </a:lvl2pPr>
            <a:lvl3pPr indent="-295275" lvl="2" marL="1371600" rtl="0">
              <a:spcBef>
                <a:spcPts val="1000"/>
              </a:spcBef>
              <a:spcAft>
                <a:spcPts val="0"/>
              </a:spcAft>
              <a:buSzPts val="1050"/>
              <a:buChar char="■"/>
              <a:defRPr sz="1050"/>
            </a:lvl3pPr>
            <a:lvl4pPr indent="-295275" lvl="3" marL="1828800" rtl="0">
              <a:spcBef>
                <a:spcPts val="1000"/>
              </a:spcBef>
              <a:spcAft>
                <a:spcPts val="0"/>
              </a:spcAft>
              <a:buSzPts val="1050"/>
              <a:buChar char="●"/>
              <a:defRPr sz="1050"/>
            </a:lvl4pPr>
            <a:lvl5pPr indent="-295275" lvl="4" marL="2286000" rtl="0">
              <a:spcBef>
                <a:spcPts val="1000"/>
              </a:spcBef>
              <a:spcAft>
                <a:spcPts val="0"/>
              </a:spcAft>
              <a:buSzPts val="1050"/>
              <a:buChar char="○"/>
              <a:defRPr sz="1050"/>
            </a:lvl5pPr>
            <a:lvl6pPr indent="-295275" lvl="5" marL="2743200" rtl="0">
              <a:spcBef>
                <a:spcPts val="1000"/>
              </a:spcBef>
              <a:spcAft>
                <a:spcPts val="0"/>
              </a:spcAft>
              <a:buSzPts val="1050"/>
              <a:buChar char="■"/>
              <a:defRPr sz="1050"/>
            </a:lvl6pPr>
            <a:lvl7pPr indent="-295275" lvl="6" marL="3200400" rtl="0">
              <a:spcBef>
                <a:spcPts val="1000"/>
              </a:spcBef>
              <a:spcAft>
                <a:spcPts val="0"/>
              </a:spcAft>
              <a:buSzPts val="1050"/>
              <a:buChar char="●"/>
              <a:defRPr sz="1050"/>
            </a:lvl7pPr>
            <a:lvl8pPr indent="-295275" lvl="7" marL="3657600" rtl="0">
              <a:spcBef>
                <a:spcPts val="1000"/>
              </a:spcBef>
              <a:spcAft>
                <a:spcPts val="0"/>
              </a:spcAft>
              <a:buSzPts val="1050"/>
              <a:buChar char="○"/>
              <a:defRPr sz="1050"/>
            </a:lvl8pPr>
            <a:lvl9pPr indent="-295275" lvl="8" marL="4114800" rtl="0">
              <a:spcBef>
                <a:spcPts val="1000"/>
              </a:spcBef>
              <a:spcAft>
                <a:spcPts val="1000"/>
              </a:spcAft>
              <a:buSzPts val="1050"/>
              <a:buChar char="■"/>
              <a:defRPr sz="1050"/>
            </a:lvl9pPr>
          </a:lstStyle>
          <a:p/>
        </p:txBody>
      </p:sp>
      <p:pic>
        <p:nvPicPr>
          <p:cNvPr id="98" name="Google Shape;98;p15"/>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pic>
        <p:nvPicPr>
          <p:cNvPr id="99" name="Google Shape;99;p15"/>
          <p:cNvPicPr preferRelativeResize="0"/>
          <p:nvPr/>
        </p:nvPicPr>
        <p:blipFill rotWithShape="1">
          <a:blip r:embed="rId3">
            <a:alphaModFix/>
          </a:blip>
          <a:srcRect b="0" l="38034" r="0" t="0"/>
          <a:stretch/>
        </p:blipFill>
        <p:spPr>
          <a:xfrm>
            <a:off x="0" y="935975"/>
            <a:ext cx="4080028" cy="3641802"/>
          </a:xfrm>
          <a:prstGeom prst="rect">
            <a:avLst/>
          </a:prstGeom>
          <a:noFill/>
          <a:ln>
            <a:noFill/>
          </a:ln>
          <a:effectLst>
            <a:reflection blurRad="0" dir="0" dist="0" endA="0" endPos="3000" fadeDir="5400012" kx="0" rotWithShape="0" algn="bl" stA="24000" stPos="0" sy="-100000" ky="0"/>
          </a:effectLst>
        </p:spPr>
      </p:pic>
      <p:sp>
        <p:nvSpPr>
          <p:cNvPr id="100" name="Google Shape;100;p15"/>
          <p:cNvSpPr txBox="1"/>
          <p:nvPr/>
        </p:nvSpPr>
        <p:spPr>
          <a:xfrm>
            <a:off x="4741200" y="360000"/>
            <a:ext cx="3810000" cy="1099800"/>
          </a:xfrm>
          <a:prstGeom prst="rect">
            <a:avLst/>
          </a:prstGeom>
          <a:noFill/>
          <a:ln>
            <a:noFill/>
          </a:ln>
        </p:spPr>
        <p:txBody>
          <a:bodyPr anchorCtr="0" anchor="ctr" bIns="91425" lIns="91425" spcFirstLastPara="1" rIns="91425" wrap="square" tIns="0">
            <a:noAutofit/>
          </a:bodyPr>
          <a:lstStyle/>
          <a:p>
            <a:pPr indent="0" lvl="0" marL="0" rtl="0" algn="l">
              <a:spcBef>
                <a:spcPts val="0"/>
              </a:spcBef>
              <a:spcAft>
                <a:spcPts val="0"/>
              </a:spcAft>
              <a:buNone/>
            </a:pPr>
            <a:r>
              <a:rPr lang="en-GB" sz="3900">
                <a:solidFill>
                  <a:srgbClr val="0DFFAD"/>
                </a:solidFill>
              </a:rPr>
              <a:t>—</a:t>
            </a:r>
            <a:br>
              <a:rPr lang="en-GB" sz="4600">
                <a:solidFill>
                  <a:srgbClr val="FFE500"/>
                </a:solidFill>
                <a:latin typeface="Roboto"/>
                <a:ea typeface="Roboto"/>
                <a:cs typeface="Roboto"/>
                <a:sym typeface="Roboto"/>
              </a:rPr>
            </a:br>
            <a:endParaRPr sz="1000">
              <a:solidFill>
                <a:srgbClr val="FFE500"/>
              </a:solidFill>
            </a:endParaRPr>
          </a:p>
        </p:txBody>
      </p:sp>
      <p:sp>
        <p:nvSpPr>
          <p:cNvPr id="101" name="Google Shape;101;p15"/>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2023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4. Product Snippet &amp; Copy 1 1">
  <p:cSld name="SECTION_TITLE_AND_DESCRIPTION_1_1_1">
    <p:bg>
      <p:bgPr>
        <a:solidFill>
          <a:schemeClr val="accent1"/>
        </a:solidFill>
      </p:bgPr>
    </p:bg>
    <p:spTree>
      <p:nvGrpSpPr>
        <p:cNvPr id="102" name="Shape 102"/>
        <p:cNvGrpSpPr/>
        <p:nvPr/>
      </p:nvGrpSpPr>
      <p:grpSpPr>
        <a:xfrm>
          <a:off x="0" y="0"/>
          <a:ext cx="0" cy="0"/>
          <a:chOff x="0" y="0"/>
          <a:chExt cx="0" cy="0"/>
        </a:xfrm>
      </p:grpSpPr>
      <p:sp>
        <p:nvSpPr>
          <p:cNvPr id="103" name="Google Shape;103;p16"/>
          <p:cNvSpPr txBox="1"/>
          <p:nvPr>
            <p:ph type="title"/>
          </p:nvPr>
        </p:nvSpPr>
        <p:spPr>
          <a:xfrm>
            <a:off x="2017350" y="523850"/>
            <a:ext cx="4865400" cy="446400"/>
          </a:xfrm>
          <a:prstGeom prst="rect">
            <a:avLst/>
          </a:prstGeom>
        </p:spPr>
        <p:txBody>
          <a:bodyPr anchorCtr="0" anchor="t" bIns="91425" lIns="91425" spcFirstLastPara="1" rIns="91425" wrap="square" tIns="18000">
            <a:noAutofit/>
          </a:bodyPr>
          <a:lstStyle>
            <a:lvl1pPr lvl="0" rtl="0" algn="ctr">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04" name="Google Shape;104;p16"/>
          <p:cNvSpPr txBox="1"/>
          <p:nvPr>
            <p:ph idx="1" type="body"/>
          </p:nvPr>
        </p:nvSpPr>
        <p:spPr>
          <a:xfrm>
            <a:off x="4742400" y="1695600"/>
            <a:ext cx="3571200" cy="1551600"/>
          </a:xfrm>
          <a:prstGeom prst="rect">
            <a:avLst/>
          </a:prstGeom>
        </p:spPr>
        <p:txBody>
          <a:bodyPr anchorCtr="0" anchor="t" bIns="91425" lIns="91425" spcFirstLastPara="1" rIns="91425" wrap="square" tIns="162000">
            <a:noAutofit/>
          </a:bodyPr>
          <a:lstStyle>
            <a:lvl1pPr indent="-295275" lvl="0" marL="457200" rtl="0">
              <a:spcBef>
                <a:spcPts val="1000"/>
              </a:spcBef>
              <a:spcAft>
                <a:spcPts val="0"/>
              </a:spcAft>
              <a:buSzPts val="1050"/>
              <a:buChar char="●"/>
              <a:defRPr sz="1050"/>
            </a:lvl1pPr>
            <a:lvl2pPr indent="-295275" lvl="1" marL="914400" rtl="0">
              <a:spcBef>
                <a:spcPts val="1000"/>
              </a:spcBef>
              <a:spcAft>
                <a:spcPts val="0"/>
              </a:spcAft>
              <a:buSzPts val="1050"/>
              <a:buChar char="○"/>
              <a:defRPr sz="1050"/>
            </a:lvl2pPr>
            <a:lvl3pPr indent="-295275" lvl="2" marL="1371600" rtl="0">
              <a:spcBef>
                <a:spcPts val="1000"/>
              </a:spcBef>
              <a:spcAft>
                <a:spcPts val="0"/>
              </a:spcAft>
              <a:buSzPts val="1050"/>
              <a:buChar char="■"/>
              <a:defRPr sz="1050"/>
            </a:lvl3pPr>
            <a:lvl4pPr indent="-295275" lvl="3" marL="1828800" rtl="0">
              <a:spcBef>
                <a:spcPts val="1000"/>
              </a:spcBef>
              <a:spcAft>
                <a:spcPts val="0"/>
              </a:spcAft>
              <a:buSzPts val="1050"/>
              <a:buChar char="●"/>
              <a:defRPr sz="1050"/>
            </a:lvl4pPr>
            <a:lvl5pPr indent="-295275" lvl="4" marL="2286000" rtl="0">
              <a:spcBef>
                <a:spcPts val="1000"/>
              </a:spcBef>
              <a:spcAft>
                <a:spcPts val="0"/>
              </a:spcAft>
              <a:buSzPts val="1050"/>
              <a:buChar char="○"/>
              <a:defRPr sz="1050"/>
            </a:lvl5pPr>
            <a:lvl6pPr indent="-295275" lvl="5" marL="2743200" rtl="0">
              <a:spcBef>
                <a:spcPts val="1000"/>
              </a:spcBef>
              <a:spcAft>
                <a:spcPts val="0"/>
              </a:spcAft>
              <a:buSzPts val="1050"/>
              <a:buChar char="■"/>
              <a:defRPr sz="1050"/>
            </a:lvl6pPr>
            <a:lvl7pPr indent="-295275" lvl="6" marL="3200400" rtl="0">
              <a:spcBef>
                <a:spcPts val="1000"/>
              </a:spcBef>
              <a:spcAft>
                <a:spcPts val="0"/>
              </a:spcAft>
              <a:buSzPts val="1050"/>
              <a:buChar char="●"/>
              <a:defRPr sz="1050"/>
            </a:lvl7pPr>
            <a:lvl8pPr indent="-295275" lvl="7" marL="3657600" rtl="0">
              <a:spcBef>
                <a:spcPts val="1000"/>
              </a:spcBef>
              <a:spcAft>
                <a:spcPts val="0"/>
              </a:spcAft>
              <a:buSzPts val="1050"/>
              <a:buChar char="○"/>
              <a:defRPr sz="1050"/>
            </a:lvl8pPr>
            <a:lvl9pPr indent="-295275" lvl="8" marL="4114800" rtl="0">
              <a:spcBef>
                <a:spcPts val="1000"/>
              </a:spcBef>
              <a:spcAft>
                <a:spcPts val="1000"/>
              </a:spcAft>
              <a:buSzPts val="1050"/>
              <a:buChar char="■"/>
              <a:defRPr sz="1050"/>
            </a:lvl9pPr>
          </a:lstStyle>
          <a:p/>
        </p:txBody>
      </p:sp>
      <p:pic>
        <p:nvPicPr>
          <p:cNvPr id="105" name="Google Shape;105;p16"/>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pic>
        <p:nvPicPr>
          <p:cNvPr id="106" name="Google Shape;106;p16"/>
          <p:cNvPicPr preferRelativeResize="0"/>
          <p:nvPr/>
        </p:nvPicPr>
        <p:blipFill>
          <a:blip r:embed="rId3">
            <a:alphaModFix/>
          </a:blip>
          <a:stretch>
            <a:fillRect/>
          </a:stretch>
        </p:blipFill>
        <p:spPr>
          <a:xfrm>
            <a:off x="1609043" y="1223914"/>
            <a:ext cx="5925914" cy="3268230"/>
          </a:xfrm>
          <a:prstGeom prst="rect">
            <a:avLst/>
          </a:prstGeom>
          <a:noFill/>
          <a:ln>
            <a:noFill/>
          </a:ln>
          <a:effectLst>
            <a:reflection blurRad="0" dir="0" dist="0" endA="0" endPos="3000" fadeDir="5400012" kx="0" rotWithShape="0" algn="bl" stA="24000" stPos="0" sy="-100000" ky="0"/>
          </a:effectLst>
        </p:spPr>
      </p:pic>
      <p:sp>
        <p:nvSpPr>
          <p:cNvPr id="107" name="Google Shape;107;p16"/>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2023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4. Product Snippet &amp; Copy 1 2">
  <p:cSld name="SECTION_TITLE_AND_DESCRIPTION_1_1_2">
    <p:bg>
      <p:bgPr>
        <a:solidFill>
          <a:schemeClr val="accent1"/>
        </a:solidFill>
      </p:bgPr>
    </p:bg>
    <p:spTree>
      <p:nvGrpSpPr>
        <p:cNvPr id="108" name="Shape 108"/>
        <p:cNvGrpSpPr/>
        <p:nvPr/>
      </p:nvGrpSpPr>
      <p:grpSpPr>
        <a:xfrm>
          <a:off x="0" y="0"/>
          <a:ext cx="0" cy="0"/>
          <a:chOff x="0" y="0"/>
          <a:chExt cx="0" cy="0"/>
        </a:xfrm>
      </p:grpSpPr>
      <p:sp>
        <p:nvSpPr>
          <p:cNvPr id="109" name="Google Shape;109;p17"/>
          <p:cNvSpPr txBox="1"/>
          <p:nvPr>
            <p:ph type="title"/>
          </p:nvPr>
        </p:nvSpPr>
        <p:spPr>
          <a:xfrm>
            <a:off x="819775" y="1090800"/>
            <a:ext cx="3049200" cy="446400"/>
          </a:xfrm>
          <a:prstGeom prst="rect">
            <a:avLst/>
          </a:prstGeom>
        </p:spPr>
        <p:txBody>
          <a:bodyPr anchorCtr="0" anchor="t" bIns="91425" lIns="91425" spcFirstLastPara="1" rIns="91425" wrap="square" tIns="1800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10" name="Google Shape;110;p17"/>
          <p:cNvSpPr txBox="1"/>
          <p:nvPr>
            <p:ph idx="1" type="body"/>
          </p:nvPr>
        </p:nvSpPr>
        <p:spPr>
          <a:xfrm>
            <a:off x="909425" y="1695600"/>
            <a:ext cx="3571200" cy="1551600"/>
          </a:xfrm>
          <a:prstGeom prst="rect">
            <a:avLst/>
          </a:prstGeom>
        </p:spPr>
        <p:txBody>
          <a:bodyPr anchorCtr="0" anchor="t" bIns="91425" lIns="91425" spcFirstLastPara="1" rIns="91425" wrap="square" tIns="162000">
            <a:noAutofit/>
          </a:bodyPr>
          <a:lstStyle>
            <a:lvl1pPr indent="-295275" lvl="0" marL="457200" rtl="0">
              <a:spcBef>
                <a:spcPts val="1000"/>
              </a:spcBef>
              <a:spcAft>
                <a:spcPts val="0"/>
              </a:spcAft>
              <a:buSzPts val="1050"/>
              <a:buChar char="●"/>
              <a:defRPr sz="1050"/>
            </a:lvl1pPr>
            <a:lvl2pPr indent="-295275" lvl="1" marL="914400" rtl="0">
              <a:spcBef>
                <a:spcPts val="1000"/>
              </a:spcBef>
              <a:spcAft>
                <a:spcPts val="0"/>
              </a:spcAft>
              <a:buSzPts val="1050"/>
              <a:buChar char="○"/>
              <a:defRPr sz="1050"/>
            </a:lvl2pPr>
            <a:lvl3pPr indent="-295275" lvl="2" marL="1371600" rtl="0">
              <a:spcBef>
                <a:spcPts val="1000"/>
              </a:spcBef>
              <a:spcAft>
                <a:spcPts val="0"/>
              </a:spcAft>
              <a:buSzPts val="1050"/>
              <a:buChar char="■"/>
              <a:defRPr sz="1050"/>
            </a:lvl3pPr>
            <a:lvl4pPr indent="-295275" lvl="3" marL="1828800" rtl="0">
              <a:spcBef>
                <a:spcPts val="1000"/>
              </a:spcBef>
              <a:spcAft>
                <a:spcPts val="0"/>
              </a:spcAft>
              <a:buSzPts val="1050"/>
              <a:buChar char="●"/>
              <a:defRPr sz="1050"/>
            </a:lvl4pPr>
            <a:lvl5pPr indent="-295275" lvl="4" marL="2286000" rtl="0">
              <a:spcBef>
                <a:spcPts val="1000"/>
              </a:spcBef>
              <a:spcAft>
                <a:spcPts val="0"/>
              </a:spcAft>
              <a:buSzPts val="1050"/>
              <a:buChar char="○"/>
              <a:defRPr sz="1050"/>
            </a:lvl5pPr>
            <a:lvl6pPr indent="-295275" lvl="5" marL="2743200" rtl="0">
              <a:spcBef>
                <a:spcPts val="1000"/>
              </a:spcBef>
              <a:spcAft>
                <a:spcPts val="0"/>
              </a:spcAft>
              <a:buSzPts val="1050"/>
              <a:buChar char="■"/>
              <a:defRPr sz="1050"/>
            </a:lvl6pPr>
            <a:lvl7pPr indent="-295275" lvl="6" marL="3200400" rtl="0">
              <a:spcBef>
                <a:spcPts val="1000"/>
              </a:spcBef>
              <a:spcAft>
                <a:spcPts val="0"/>
              </a:spcAft>
              <a:buSzPts val="1050"/>
              <a:buChar char="●"/>
              <a:defRPr sz="1050"/>
            </a:lvl7pPr>
            <a:lvl8pPr indent="-295275" lvl="7" marL="3657600" rtl="0">
              <a:spcBef>
                <a:spcPts val="1000"/>
              </a:spcBef>
              <a:spcAft>
                <a:spcPts val="0"/>
              </a:spcAft>
              <a:buSzPts val="1050"/>
              <a:buChar char="○"/>
              <a:defRPr sz="1050"/>
            </a:lvl8pPr>
            <a:lvl9pPr indent="-295275" lvl="8" marL="4114800" rtl="0">
              <a:spcBef>
                <a:spcPts val="1000"/>
              </a:spcBef>
              <a:spcAft>
                <a:spcPts val="1000"/>
              </a:spcAft>
              <a:buSzPts val="1050"/>
              <a:buChar char="■"/>
              <a:defRPr sz="1050"/>
            </a:lvl9pPr>
          </a:lstStyle>
          <a:p/>
        </p:txBody>
      </p:sp>
      <p:pic>
        <p:nvPicPr>
          <p:cNvPr id="111" name="Google Shape;111;p17"/>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pic>
        <p:nvPicPr>
          <p:cNvPr id="112" name="Google Shape;112;p17"/>
          <p:cNvPicPr preferRelativeResize="0"/>
          <p:nvPr/>
        </p:nvPicPr>
        <p:blipFill rotWithShape="1">
          <a:blip r:embed="rId3">
            <a:alphaModFix/>
          </a:blip>
          <a:srcRect b="0" l="0" r="37934" t="0"/>
          <a:stretch/>
        </p:blipFill>
        <p:spPr>
          <a:xfrm>
            <a:off x="5057425" y="992300"/>
            <a:ext cx="4086571" cy="3641802"/>
          </a:xfrm>
          <a:prstGeom prst="rect">
            <a:avLst/>
          </a:prstGeom>
          <a:noFill/>
          <a:ln>
            <a:noFill/>
          </a:ln>
          <a:effectLst>
            <a:reflection blurRad="0" dir="0" dist="0" endA="0" endPos="3000" fadeDir="5400012" kx="0" rotWithShape="0" algn="bl" stA="24000" stPos="0" sy="-100000" ky="0"/>
          </a:effectLst>
        </p:spPr>
      </p:pic>
      <p:sp>
        <p:nvSpPr>
          <p:cNvPr id="113" name="Google Shape;113;p17"/>
          <p:cNvSpPr txBox="1"/>
          <p:nvPr/>
        </p:nvSpPr>
        <p:spPr>
          <a:xfrm>
            <a:off x="752400" y="360000"/>
            <a:ext cx="3810000" cy="1099800"/>
          </a:xfrm>
          <a:prstGeom prst="rect">
            <a:avLst/>
          </a:prstGeom>
          <a:noFill/>
          <a:ln>
            <a:noFill/>
          </a:ln>
        </p:spPr>
        <p:txBody>
          <a:bodyPr anchorCtr="0" anchor="ctr" bIns="91425" lIns="91425" spcFirstLastPara="1" rIns="91425" wrap="square" tIns="0">
            <a:noAutofit/>
          </a:bodyPr>
          <a:lstStyle/>
          <a:p>
            <a:pPr indent="0" lvl="0" marL="0" rtl="0" algn="l">
              <a:spcBef>
                <a:spcPts val="0"/>
              </a:spcBef>
              <a:spcAft>
                <a:spcPts val="0"/>
              </a:spcAft>
              <a:buNone/>
            </a:pPr>
            <a:r>
              <a:rPr lang="en-GB" sz="3900">
                <a:solidFill>
                  <a:srgbClr val="0DFFAD"/>
                </a:solidFill>
              </a:rPr>
              <a:t>—</a:t>
            </a:r>
            <a:br>
              <a:rPr lang="en-GB" sz="4600">
                <a:solidFill>
                  <a:srgbClr val="FFE500"/>
                </a:solidFill>
                <a:latin typeface="Roboto"/>
                <a:ea typeface="Roboto"/>
                <a:cs typeface="Roboto"/>
                <a:sym typeface="Roboto"/>
              </a:rPr>
            </a:br>
            <a:endParaRPr sz="1000">
              <a:solidFill>
                <a:srgbClr val="FFE500"/>
              </a:solidFill>
            </a:endParaRPr>
          </a:p>
        </p:txBody>
      </p:sp>
      <p:sp>
        <p:nvSpPr>
          <p:cNvPr id="114" name="Google Shape;114;p17"/>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2023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4. Product Snippet &amp; Copy 1 3">
  <p:cSld name="SECTION_TITLE_AND_DESCRIPTION_1_1_3">
    <p:bg>
      <p:bgPr>
        <a:solidFill>
          <a:schemeClr val="accent1"/>
        </a:solidFill>
      </p:bgPr>
    </p:bg>
    <p:spTree>
      <p:nvGrpSpPr>
        <p:cNvPr id="115" name="Shape 115"/>
        <p:cNvGrpSpPr/>
        <p:nvPr/>
      </p:nvGrpSpPr>
      <p:grpSpPr>
        <a:xfrm>
          <a:off x="0" y="0"/>
          <a:ext cx="0" cy="0"/>
          <a:chOff x="0" y="0"/>
          <a:chExt cx="0" cy="0"/>
        </a:xfrm>
      </p:grpSpPr>
      <p:sp>
        <p:nvSpPr>
          <p:cNvPr id="116" name="Google Shape;116;p18"/>
          <p:cNvSpPr txBox="1"/>
          <p:nvPr>
            <p:ph type="title"/>
          </p:nvPr>
        </p:nvSpPr>
        <p:spPr>
          <a:xfrm>
            <a:off x="752400" y="604800"/>
            <a:ext cx="5357400" cy="446400"/>
          </a:xfrm>
          <a:prstGeom prst="rect">
            <a:avLst/>
          </a:prstGeom>
        </p:spPr>
        <p:txBody>
          <a:bodyPr anchorCtr="0" anchor="t" bIns="91425" lIns="91425" spcFirstLastPara="1" rIns="91425" wrap="square" tIns="1800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17" name="Google Shape;117;p18"/>
          <p:cNvSpPr txBox="1"/>
          <p:nvPr>
            <p:ph idx="1" type="body"/>
          </p:nvPr>
        </p:nvSpPr>
        <p:spPr>
          <a:xfrm>
            <a:off x="4742400" y="1695600"/>
            <a:ext cx="3571200" cy="1551600"/>
          </a:xfrm>
          <a:prstGeom prst="rect">
            <a:avLst/>
          </a:prstGeom>
        </p:spPr>
        <p:txBody>
          <a:bodyPr anchorCtr="0" anchor="t" bIns="91425" lIns="91425" spcFirstLastPara="1" rIns="91425" wrap="square" tIns="162000">
            <a:noAutofit/>
          </a:bodyPr>
          <a:lstStyle>
            <a:lvl1pPr indent="-295275" lvl="0" marL="457200" rtl="0">
              <a:spcBef>
                <a:spcPts val="1000"/>
              </a:spcBef>
              <a:spcAft>
                <a:spcPts val="0"/>
              </a:spcAft>
              <a:buSzPts val="1050"/>
              <a:buChar char="●"/>
              <a:defRPr sz="1050"/>
            </a:lvl1pPr>
            <a:lvl2pPr indent="-295275" lvl="1" marL="914400" rtl="0">
              <a:spcBef>
                <a:spcPts val="1000"/>
              </a:spcBef>
              <a:spcAft>
                <a:spcPts val="0"/>
              </a:spcAft>
              <a:buSzPts val="1050"/>
              <a:buChar char="○"/>
              <a:defRPr sz="1050"/>
            </a:lvl2pPr>
            <a:lvl3pPr indent="-295275" lvl="2" marL="1371600" rtl="0">
              <a:spcBef>
                <a:spcPts val="1000"/>
              </a:spcBef>
              <a:spcAft>
                <a:spcPts val="0"/>
              </a:spcAft>
              <a:buSzPts val="1050"/>
              <a:buChar char="■"/>
              <a:defRPr sz="1050"/>
            </a:lvl3pPr>
            <a:lvl4pPr indent="-295275" lvl="3" marL="1828800" rtl="0">
              <a:spcBef>
                <a:spcPts val="1000"/>
              </a:spcBef>
              <a:spcAft>
                <a:spcPts val="0"/>
              </a:spcAft>
              <a:buSzPts val="1050"/>
              <a:buChar char="●"/>
              <a:defRPr sz="1050"/>
            </a:lvl4pPr>
            <a:lvl5pPr indent="-295275" lvl="4" marL="2286000" rtl="0">
              <a:spcBef>
                <a:spcPts val="1000"/>
              </a:spcBef>
              <a:spcAft>
                <a:spcPts val="0"/>
              </a:spcAft>
              <a:buSzPts val="1050"/>
              <a:buChar char="○"/>
              <a:defRPr sz="1050"/>
            </a:lvl5pPr>
            <a:lvl6pPr indent="-295275" lvl="5" marL="2743200" rtl="0">
              <a:spcBef>
                <a:spcPts val="1000"/>
              </a:spcBef>
              <a:spcAft>
                <a:spcPts val="0"/>
              </a:spcAft>
              <a:buSzPts val="1050"/>
              <a:buChar char="■"/>
              <a:defRPr sz="1050"/>
            </a:lvl6pPr>
            <a:lvl7pPr indent="-295275" lvl="6" marL="3200400" rtl="0">
              <a:spcBef>
                <a:spcPts val="1000"/>
              </a:spcBef>
              <a:spcAft>
                <a:spcPts val="0"/>
              </a:spcAft>
              <a:buSzPts val="1050"/>
              <a:buChar char="●"/>
              <a:defRPr sz="1050"/>
            </a:lvl7pPr>
            <a:lvl8pPr indent="-295275" lvl="7" marL="3657600" rtl="0">
              <a:spcBef>
                <a:spcPts val="1000"/>
              </a:spcBef>
              <a:spcAft>
                <a:spcPts val="0"/>
              </a:spcAft>
              <a:buSzPts val="1050"/>
              <a:buChar char="○"/>
              <a:defRPr sz="1050"/>
            </a:lvl8pPr>
            <a:lvl9pPr indent="-295275" lvl="8" marL="4114800" rtl="0">
              <a:spcBef>
                <a:spcPts val="1000"/>
              </a:spcBef>
              <a:spcAft>
                <a:spcPts val="1000"/>
              </a:spcAft>
              <a:buSzPts val="1050"/>
              <a:buChar char="■"/>
              <a:defRPr sz="1050"/>
            </a:lvl9pPr>
          </a:lstStyle>
          <a:p/>
        </p:txBody>
      </p:sp>
      <p:pic>
        <p:nvPicPr>
          <p:cNvPr id="118" name="Google Shape;118;p18"/>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pic>
        <p:nvPicPr>
          <p:cNvPr id="119" name="Google Shape;119;p18"/>
          <p:cNvPicPr preferRelativeResize="0"/>
          <p:nvPr/>
        </p:nvPicPr>
        <p:blipFill>
          <a:blip r:embed="rId3">
            <a:alphaModFix/>
          </a:blip>
          <a:stretch>
            <a:fillRect/>
          </a:stretch>
        </p:blipFill>
        <p:spPr>
          <a:xfrm>
            <a:off x="354625" y="1154300"/>
            <a:ext cx="6392542" cy="3535712"/>
          </a:xfrm>
          <a:prstGeom prst="rect">
            <a:avLst/>
          </a:prstGeom>
          <a:noFill/>
          <a:ln>
            <a:noFill/>
          </a:ln>
          <a:effectLst>
            <a:reflection blurRad="0" dir="0" dist="0" endA="0" endPos="3000" fadeDir="5400012" kx="0" rotWithShape="0" algn="bl" stA="24000" stPos="0" sy="-100000" ky="0"/>
          </a:effectLst>
        </p:spPr>
      </p:pic>
      <p:sp>
        <p:nvSpPr>
          <p:cNvPr id="120" name="Google Shape;120;p18"/>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2023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5. Photographic slides">
  <p:cSld name="CAPTION_ONLY_1_2">
    <p:bg>
      <p:bgPr>
        <a:solidFill>
          <a:srgbClr val="FFFFFF"/>
        </a:solidFill>
      </p:bgPr>
    </p:bg>
    <p:spTree>
      <p:nvGrpSpPr>
        <p:cNvPr id="121" name="Shape 121"/>
        <p:cNvGrpSpPr/>
        <p:nvPr/>
      </p:nvGrpSpPr>
      <p:grpSpPr>
        <a:xfrm>
          <a:off x="0" y="0"/>
          <a:ext cx="0" cy="0"/>
          <a:chOff x="0" y="0"/>
          <a:chExt cx="0" cy="0"/>
        </a:xfrm>
      </p:grpSpPr>
      <p:sp>
        <p:nvSpPr>
          <p:cNvPr id="122" name="Google Shape;122;p19"/>
          <p:cNvSpPr txBox="1"/>
          <p:nvPr>
            <p:ph type="title"/>
          </p:nvPr>
        </p:nvSpPr>
        <p:spPr>
          <a:xfrm>
            <a:off x="198000" y="147600"/>
            <a:ext cx="8110800" cy="6588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sz="1600"/>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pic>
        <p:nvPicPr>
          <p:cNvPr id="123" name="Google Shape;123;p19"/>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124" name="Google Shape;124;p19"/>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2023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6. Blank petrol">
  <p:cSld name="CAPTION_ONLY_1_1">
    <p:bg>
      <p:bgPr>
        <a:solidFill>
          <a:schemeClr val="dk1"/>
        </a:solidFill>
      </p:bgPr>
    </p:bg>
    <p:spTree>
      <p:nvGrpSpPr>
        <p:cNvPr id="125" name="Shape 125"/>
        <p:cNvGrpSpPr/>
        <p:nvPr/>
      </p:nvGrpSpPr>
      <p:grpSpPr>
        <a:xfrm>
          <a:off x="0" y="0"/>
          <a:ext cx="0" cy="0"/>
          <a:chOff x="0" y="0"/>
          <a:chExt cx="0" cy="0"/>
        </a:xfrm>
      </p:grpSpPr>
      <p:pic>
        <p:nvPicPr>
          <p:cNvPr id="126" name="Google Shape;126;p20"/>
          <p:cNvPicPr preferRelativeResize="0"/>
          <p:nvPr/>
        </p:nvPicPr>
        <p:blipFill>
          <a:blip r:embed="rId2">
            <a:alphaModFix/>
          </a:blip>
          <a:stretch>
            <a:fillRect/>
          </a:stretch>
        </p:blipFill>
        <p:spPr>
          <a:xfrm>
            <a:off x="7550991" y="296587"/>
            <a:ext cx="1216799" cy="364515"/>
          </a:xfrm>
          <a:prstGeom prst="rect">
            <a:avLst/>
          </a:prstGeom>
          <a:noFill/>
          <a:ln>
            <a:noFill/>
          </a:ln>
        </p:spPr>
      </p:pic>
      <p:sp>
        <p:nvSpPr>
          <p:cNvPr id="127" name="Google Shape;127;p20"/>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chemeClr val="lt1"/>
                </a:solidFill>
                <a:latin typeface="Open Sans"/>
                <a:ea typeface="Open Sans"/>
                <a:cs typeface="Open Sans"/>
                <a:sym typeface="Open Sans"/>
              </a:rPr>
              <a:t>© 2023 Turnitin LLC. All rights reserved.</a:t>
            </a:r>
            <a:endParaRPr sz="600">
              <a:solidFill>
                <a:schemeClr val="lt1"/>
              </a:solidFill>
              <a:latin typeface="Open Sans"/>
              <a:ea typeface="Open Sans"/>
              <a:cs typeface="Open Sans"/>
              <a:sym typeface="Open Sans"/>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6. Blank grey">
  <p:cSld name="CAPTION_ONLY_1_1_2_1">
    <p:bg>
      <p:bgPr>
        <a:solidFill>
          <a:schemeClr val="accent1"/>
        </a:solidFill>
      </p:bgPr>
    </p:bg>
    <p:spTree>
      <p:nvGrpSpPr>
        <p:cNvPr id="128" name="Shape 128"/>
        <p:cNvGrpSpPr/>
        <p:nvPr/>
      </p:nvGrpSpPr>
      <p:grpSpPr>
        <a:xfrm>
          <a:off x="0" y="0"/>
          <a:ext cx="0" cy="0"/>
          <a:chOff x="0" y="0"/>
          <a:chExt cx="0" cy="0"/>
        </a:xfrm>
      </p:grpSpPr>
      <p:pic>
        <p:nvPicPr>
          <p:cNvPr id="129" name="Google Shape;129;p21"/>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130" name="Google Shape;130;p21"/>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2023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6. Blank white">
  <p:cSld name="CAPTION_ONLY_1_1_2_1_1">
    <p:bg>
      <p:bgPr>
        <a:solidFill>
          <a:schemeClr val="lt1"/>
        </a:solidFill>
      </p:bgPr>
    </p:bg>
    <p:spTree>
      <p:nvGrpSpPr>
        <p:cNvPr id="131" name="Shape 131"/>
        <p:cNvGrpSpPr/>
        <p:nvPr/>
      </p:nvGrpSpPr>
      <p:grpSpPr>
        <a:xfrm>
          <a:off x="0" y="0"/>
          <a:ext cx="0" cy="0"/>
          <a:chOff x="0" y="0"/>
          <a:chExt cx="0" cy="0"/>
        </a:xfrm>
      </p:grpSpPr>
      <p:pic>
        <p:nvPicPr>
          <p:cNvPr id="132" name="Google Shape;132;p22"/>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133" name="Google Shape;133;p22"/>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2023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6. Blank cyan">
  <p:cSld name="CAPTION_ONLY_1_1_1">
    <p:bg>
      <p:bgPr>
        <a:solidFill>
          <a:schemeClr val="lt2"/>
        </a:solidFill>
      </p:bgPr>
    </p:bg>
    <p:spTree>
      <p:nvGrpSpPr>
        <p:cNvPr id="134" name="Shape 134"/>
        <p:cNvGrpSpPr/>
        <p:nvPr/>
      </p:nvGrpSpPr>
      <p:grpSpPr>
        <a:xfrm>
          <a:off x="0" y="0"/>
          <a:ext cx="0" cy="0"/>
          <a:chOff x="0" y="0"/>
          <a:chExt cx="0" cy="0"/>
        </a:xfrm>
      </p:grpSpPr>
      <p:pic>
        <p:nvPicPr>
          <p:cNvPr id="135" name="Google Shape;135;p23"/>
          <p:cNvPicPr preferRelativeResize="0"/>
          <p:nvPr/>
        </p:nvPicPr>
        <p:blipFill>
          <a:blip r:embed="rId2">
            <a:alphaModFix/>
          </a:blip>
          <a:stretch>
            <a:fillRect/>
          </a:stretch>
        </p:blipFill>
        <p:spPr>
          <a:xfrm>
            <a:off x="7550825" y="297039"/>
            <a:ext cx="1214424" cy="363600"/>
          </a:xfrm>
          <a:prstGeom prst="rect">
            <a:avLst/>
          </a:prstGeom>
          <a:noFill/>
          <a:ln>
            <a:noFill/>
          </a:ln>
        </p:spPr>
      </p:pic>
      <p:sp>
        <p:nvSpPr>
          <p:cNvPr id="136" name="Google Shape;136;p23"/>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chemeClr val="lt1"/>
                </a:solidFill>
                <a:latin typeface="Open Sans"/>
                <a:ea typeface="Open Sans"/>
                <a:cs typeface="Open Sans"/>
                <a:sym typeface="Open Sans"/>
              </a:rPr>
              <a:t>© 2023 Turnitin LLC. All rights reserved.</a:t>
            </a:r>
            <a:endParaRPr sz="600">
              <a:solidFill>
                <a:schemeClr val="lt1"/>
              </a:solidFill>
              <a:latin typeface="Open Sans"/>
              <a:ea typeface="Open Sans"/>
              <a:cs typeface="Open Sans"/>
              <a:sym typeface="Open Sans"/>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Title &amp; Body with Template">
  <p:cSld name="TITLE_AND_BODY_1_1_1">
    <p:spTree>
      <p:nvGrpSpPr>
        <p:cNvPr id="137" name="Shape 137"/>
        <p:cNvGrpSpPr/>
        <p:nvPr/>
      </p:nvGrpSpPr>
      <p:grpSpPr>
        <a:xfrm>
          <a:off x="0" y="0"/>
          <a:ext cx="0" cy="0"/>
          <a:chOff x="0" y="0"/>
          <a:chExt cx="0" cy="0"/>
        </a:xfrm>
      </p:grpSpPr>
      <p:sp>
        <p:nvSpPr>
          <p:cNvPr id="138" name="Google Shape;138;p24"/>
          <p:cNvSpPr txBox="1"/>
          <p:nvPr>
            <p:ph type="title"/>
          </p:nvPr>
        </p:nvSpPr>
        <p:spPr>
          <a:xfrm>
            <a:off x="752400" y="604800"/>
            <a:ext cx="6292800" cy="658800"/>
          </a:xfrm>
          <a:prstGeom prst="rect">
            <a:avLst/>
          </a:prstGeom>
        </p:spPr>
        <p:txBody>
          <a:bodyPr anchorCtr="0" anchor="t" bIns="91425" lIns="91425" spcFirstLastPara="1" rIns="91425" wrap="square" tIns="91425">
            <a:noAutofit/>
          </a:bodyPr>
          <a:lstStyle>
            <a:lvl1pPr lvl="0" rtl="0">
              <a:spcBef>
                <a:spcPts val="0"/>
              </a:spcBef>
              <a:spcAft>
                <a:spcPts val="0"/>
              </a:spcAft>
              <a:buSzPts val="2600"/>
              <a:buNone/>
              <a:defRPr sz="2600"/>
            </a:lvl1pPr>
            <a:lvl2pPr lvl="1" rtl="0">
              <a:spcBef>
                <a:spcPts val="0"/>
              </a:spcBef>
              <a:spcAft>
                <a:spcPts val="0"/>
              </a:spcAft>
              <a:buSzPts val="2600"/>
              <a:buNone/>
              <a:defRPr sz="2600"/>
            </a:lvl2pPr>
            <a:lvl3pPr lvl="2" rtl="0">
              <a:spcBef>
                <a:spcPts val="0"/>
              </a:spcBef>
              <a:spcAft>
                <a:spcPts val="0"/>
              </a:spcAft>
              <a:buSzPts val="2600"/>
              <a:buNone/>
              <a:defRPr sz="2600"/>
            </a:lvl3pPr>
            <a:lvl4pPr lvl="3" rtl="0">
              <a:spcBef>
                <a:spcPts val="0"/>
              </a:spcBef>
              <a:spcAft>
                <a:spcPts val="0"/>
              </a:spcAft>
              <a:buSzPts val="2600"/>
              <a:buNone/>
              <a:defRPr sz="2600"/>
            </a:lvl4pPr>
            <a:lvl5pPr lvl="4" rtl="0">
              <a:spcBef>
                <a:spcPts val="0"/>
              </a:spcBef>
              <a:spcAft>
                <a:spcPts val="0"/>
              </a:spcAft>
              <a:buSzPts val="2600"/>
              <a:buNone/>
              <a:defRPr sz="2600"/>
            </a:lvl5pPr>
            <a:lvl6pPr lvl="5" rtl="0">
              <a:spcBef>
                <a:spcPts val="0"/>
              </a:spcBef>
              <a:spcAft>
                <a:spcPts val="0"/>
              </a:spcAft>
              <a:buSzPts val="2600"/>
              <a:buNone/>
              <a:defRPr sz="2600"/>
            </a:lvl6pPr>
            <a:lvl7pPr lvl="6" rtl="0">
              <a:spcBef>
                <a:spcPts val="0"/>
              </a:spcBef>
              <a:spcAft>
                <a:spcPts val="0"/>
              </a:spcAft>
              <a:buSzPts val="2600"/>
              <a:buNone/>
              <a:defRPr sz="2600"/>
            </a:lvl7pPr>
            <a:lvl8pPr lvl="7" rtl="0">
              <a:spcBef>
                <a:spcPts val="0"/>
              </a:spcBef>
              <a:spcAft>
                <a:spcPts val="0"/>
              </a:spcAft>
              <a:buSzPts val="2600"/>
              <a:buNone/>
              <a:defRPr sz="2600"/>
            </a:lvl8pPr>
            <a:lvl9pPr lvl="8" rtl="0">
              <a:spcBef>
                <a:spcPts val="0"/>
              </a:spcBef>
              <a:spcAft>
                <a:spcPts val="0"/>
              </a:spcAft>
              <a:buSzPts val="2600"/>
              <a:buNone/>
              <a:defRPr sz="2600"/>
            </a:lvl9pPr>
          </a:lstStyle>
          <a:p/>
        </p:txBody>
      </p:sp>
      <p:sp>
        <p:nvSpPr>
          <p:cNvPr id="139" name="Google Shape;139;p24"/>
          <p:cNvSpPr txBox="1"/>
          <p:nvPr>
            <p:ph idx="1" type="body"/>
          </p:nvPr>
        </p:nvSpPr>
        <p:spPr>
          <a:xfrm>
            <a:off x="752400" y="1724400"/>
            <a:ext cx="7740000" cy="2912400"/>
          </a:xfrm>
          <a:prstGeom prst="rect">
            <a:avLst/>
          </a:prstGeom>
        </p:spPr>
        <p:txBody>
          <a:bodyPr anchorCtr="0" anchor="t" bIns="91425" lIns="91425" spcFirstLastPara="1" rIns="91425" wrap="square" tIns="91425">
            <a:noAutofit/>
          </a:bodyPr>
          <a:lstStyle>
            <a:lvl1pPr indent="-323850" lvl="0" marL="457200" rtl="0">
              <a:spcBef>
                <a:spcPts val="0"/>
              </a:spcBef>
              <a:spcAft>
                <a:spcPts val="0"/>
              </a:spcAft>
              <a:buSzPts val="1500"/>
              <a:buChar char="●"/>
              <a:defRPr sz="1500"/>
            </a:lvl1pPr>
            <a:lvl2pPr indent="-323850" lvl="1" marL="914400" rtl="0">
              <a:spcBef>
                <a:spcPts val="1600"/>
              </a:spcBef>
              <a:spcAft>
                <a:spcPts val="0"/>
              </a:spcAft>
              <a:buSzPts val="1500"/>
              <a:buChar char="○"/>
              <a:defRPr sz="1500"/>
            </a:lvl2pPr>
            <a:lvl3pPr indent="-323850" lvl="2" marL="1371600" rtl="0">
              <a:spcBef>
                <a:spcPts val="1600"/>
              </a:spcBef>
              <a:spcAft>
                <a:spcPts val="0"/>
              </a:spcAft>
              <a:buSzPts val="1500"/>
              <a:buChar char="■"/>
              <a:defRPr sz="1500"/>
            </a:lvl3pPr>
            <a:lvl4pPr indent="-323850" lvl="3" marL="1828800" rtl="0">
              <a:spcBef>
                <a:spcPts val="1600"/>
              </a:spcBef>
              <a:spcAft>
                <a:spcPts val="0"/>
              </a:spcAft>
              <a:buSzPts val="1500"/>
              <a:buChar char="●"/>
              <a:defRPr sz="1500"/>
            </a:lvl4pPr>
            <a:lvl5pPr indent="-323850" lvl="4" marL="2286000" rtl="0">
              <a:spcBef>
                <a:spcPts val="1600"/>
              </a:spcBef>
              <a:spcAft>
                <a:spcPts val="0"/>
              </a:spcAft>
              <a:buSzPts val="1500"/>
              <a:buChar char="○"/>
              <a:defRPr sz="1500"/>
            </a:lvl5pPr>
            <a:lvl6pPr indent="-323850" lvl="5" marL="2743200" rtl="0">
              <a:spcBef>
                <a:spcPts val="1600"/>
              </a:spcBef>
              <a:spcAft>
                <a:spcPts val="0"/>
              </a:spcAft>
              <a:buSzPts val="1500"/>
              <a:buChar char="■"/>
              <a:defRPr sz="1500"/>
            </a:lvl6pPr>
            <a:lvl7pPr indent="-323850" lvl="6" marL="3200400" rtl="0">
              <a:spcBef>
                <a:spcPts val="1600"/>
              </a:spcBef>
              <a:spcAft>
                <a:spcPts val="0"/>
              </a:spcAft>
              <a:buSzPts val="1500"/>
              <a:buChar char="●"/>
              <a:defRPr sz="1500"/>
            </a:lvl7pPr>
            <a:lvl8pPr indent="-323850" lvl="7" marL="3657600" rtl="0">
              <a:spcBef>
                <a:spcPts val="1600"/>
              </a:spcBef>
              <a:spcAft>
                <a:spcPts val="0"/>
              </a:spcAft>
              <a:buSzPts val="1500"/>
              <a:buChar char="○"/>
              <a:defRPr sz="1500"/>
            </a:lvl8pPr>
            <a:lvl9pPr indent="-323850" lvl="8" marL="4114800" rtl="0">
              <a:spcBef>
                <a:spcPts val="1600"/>
              </a:spcBef>
              <a:spcAft>
                <a:spcPts val="1600"/>
              </a:spcAft>
              <a:buSzPts val="1500"/>
              <a:buChar char="■"/>
              <a:defRPr sz="1500"/>
            </a:lvl9pPr>
          </a:lstStyle>
          <a:p/>
        </p:txBody>
      </p:sp>
      <p:pic>
        <p:nvPicPr>
          <p:cNvPr id="140" name="Google Shape;140;p24"/>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141" name="Google Shape;141;p24"/>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2023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 Title &amp; Full Image" type="title">
  <p:cSld name="TITLE">
    <p:spTree>
      <p:nvGrpSpPr>
        <p:cNvPr id="145" name="Shape 145"/>
        <p:cNvGrpSpPr/>
        <p:nvPr/>
      </p:nvGrpSpPr>
      <p:grpSpPr>
        <a:xfrm>
          <a:off x="0" y="0"/>
          <a:ext cx="0" cy="0"/>
          <a:chOff x="0" y="0"/>
          <a:chExt cx="0" cy="0"/>
        </a:xfrm>
      </p:grpSpPr>
      <p:sp>
        <p:nvSpPr>
          <p:cNvPr id="146" name="Google Shape;146;p26"/>
          <p:cNvSpPr txBox="1"/>
          <p:nvPr>
            <p:ph type="ctrTitle"/>
          </p:nvPr>
        </p:nvSpPr>
        <p:spPr>
          <a:xfrm>
            <a:off x="428400" y="1576800"/>
            <a:ext cx="3582000" cy="1407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3100"/>
              <a:buNone/>
              <a:defRPr sz="3100"/>
            </a:lvl1pPr>
            <a:lvl2pPr lvl="1" rtl="0">
              <a:lnSpc>
                <a:spcPct val="100000"/>
              </a:lnSpc>
              <a:spcBef>
                <a:spcPts val="0"/>
              </a:spcBef>
              <a:spcAft>
                <a:spcPts val="0"/>
              </a:spcAft>
              <a:buSzPts val="3100"/>
              <a:buNone/>
              <a:defRPr sz="3100"/>
            </a:lvl2pPr>
            <a:lvl3pPr lvl="2" rtl="0">
              <a:lnSpc>
                <a:spcPct val="100000"/>
              </a:lnSpc>
              <a:spcBef>
                <a:spcPts val="0"/>
              </a:spcBef>
              <a:spcAft>
                <a:spcPts val="0"/>
              </a:spcAft>
              <a:buSzPts val="3100"/>
              <a:buNone/>
              <a:defRPr sz="3100"/>
            </a:lvl3pPr>
            <a:lvl4pPr lvl="3" rtl="0">
              <a:lnSpc>
                <a:spcPct val="100000"/>
              </a:lnSpc>
              <a:spcBef>
                <a:spcPts val="0"/>
              </a:spcBef>
              <a:spcAft>
                <a:spcPts val="0"/>
              </a:spcAft>
              <a:buSzPts val="3100"/>
              <a:buNone/>
              <a:defRPr sz="3100"/>
            </a:lvl4pPr>
            <a:lvl5pPr lvl="4" rtl="0">
              <a:lnSpc>
                <a:spcPct val="100000"/>
              </a:lnSpc>
              <a:spcBef>
                <a:spcPts val="0"/>
              </a:spcBef>
              <a:spcAft>
                <a:spcPts val="0"/>
              </a:spcAft>
              <a:buSzPts val="3100"/>
              <a:buNone/>
              <a:defRPr sz="3100"/>
            </a:lvl5pPr>
            <a:lvl6pPr lvl="5" rtl="0">
              <a:lnSpc>
                <a:spcPct val="100000"/>
              </a:lnSpc>
              <a:spcBef>
                <a:spcPts val="0"/>
              </a:spcBef>
              <a:spcAft>
                <a:spcPts val="0"/>
              </a:spcAft>
              <a:buSzPts val="3100"/>
              <a:buNone/>
              <a:defRPr sz="3100"/>
            </a:lvl6pPr>
            <a:lvl7pPr lvl="6" rtl="0">
              <a:lnSpc>
                <a:spcPct val="100000"/>
              </a:lnSpc>
              <a:spcBef>
                <a:spcPts val="0"/>
              </a:spcBef>
              <a:spcAft>
                <a:spcPts val="0"/>
              </a:spcAft>
              <a:buSzPts val="3100"/>
              <a:buNone/>
              <a:defRPr sz="3100"/>
            </a:lvl7pPr>
            <a:lvl8pPr lvl="7" rtl="0">
              <a:lnSpc>
                <a:spcPct val="100000"/>
              </a:lnSpc>
              <a:spcBef>
                <a:spcPts val="0"/>
              </a:spcBef>
              <a:spcAft>
                <a:spcPts val="0"/>
              </a:spcAft>
              <a:buSzPts val="3100"/>
              <a:buNone/>
              <a:defRPr sz="3100"/>
            </a:lvl8pPr>
            <a:lvl9pPr lvl="8" rtl="0">
              <a:lnSpc>
                <a:spcPct val="100000"/>
              </a:lnSpc>
              <a:spcBef>
                <a:spcPts val="0"/>
              </a:spcBef>
              <a:spcAft>
                <a:spcPts val="0"/>
              </a:spcAft>
              <a:buSzPts val="3100"/>
              <a:buNone/>
              <a:defRPr sz="3100"/>
            </a:lvl9pPr>
          </a:lstStyle>
          <a:p/>
        </p:txBody>
      </p:sp>
      <p:sp>
        <p:nvSpPr>
          <p:cNvPr id="147" name="Google Shape;147;p26"/>
          <p:cNvSpPr txBox="1"/>
          <p:nvPr>
            <p:ph idx="1" type="subTitle"/>
          </p:nvPr>
        </p:nvSpPr>
        <p:spPr>
          <a:xfrm>
            <a:off x="428400" y="3337200"/>
            <a:ext cx="3477600" cy="709200"/>
          </a:xfrm>
          <a:prstGeom prst="rect">
            <a:avLst/>
          </a:prstGeom>
        </p:spPr>
        <p:txBody>
          <a:bodyPr anchorCtr="0" anchor="t" bIns="91425" lIns="91425" spcFirstLastPara="1" rIns="91425" wrap="square" tIns="0">
            <a:noAutofit/>
          </a:bodyPr>
          <a:lstStyle>
            <a:lvl1pPr lvl="0" rtl="0">
              <a:lnSpc>
                <a:spcPct val="115000"/>
              </a:lnSpc>
              <a:spcBef>
                <a:spcPts val="1000"/>
              </a:spcBef>
              <a:spcAft>
                <a:spcPts val="0"/>
              </a:spcAft>
              <a:buSzPts val="1200"/>
              <a:buNone/>
              <a:defRPr sz="1200"/>
            </a:lvl1pPr>
            <a:lvl2pPr lvl="1" rtl="0">
              <a:lnSpc>
                <a:spcPct val="115000"/>
              </a:lnSpc>
              <a:spcBef>
                <a:spcPts val="1000"/>
              </a:spcBef>
              <a:spcAft>
                <a:spcPts val="0"/>
              </a:spcAft>
              <a:buSzPts val="1200"/>
              <a:buNone/>
              <a:defRPr sz="1200"/>
            </a:lvl2pPr>
            <a:lvl3pPr lvl="2" rtl="0">
              <a:lnSpc>
                <a:spcPct val="115000"/>
              </a:lnSpc>
              <a:spcBef>
                <a:spcPts val="1000"/>
              </a:spcBef>
              <a:spcAft>
                <a:spcPts val="0"/>
              </a:spcAft>
              <a:buSzPts val="1200"/>
              <a:buNone/>
              <a:defRPr sz="1200"/>
            </a:lvl3pPr>
            <a:lvl4pPr lvl="3" rtl="0">
              <a:lnSpc>
                <a:spcPct val="115000"/>
              </a:lnSpc>
              <a:spcBef>
                <a:spcPts val="1000"/>
              </a:spcBef>
              <a:spcAft>
                <a:spcPts val="0"/>
              </a:spcAft>
              <a:buSzPts val="1200"/>
              <a:buNone/>
              <a:defRPr sz="1200"/>
            </a:lvl4pPr>
            <a:lvl5pPr lvl="4" rtl="0">
              <a:lnSpc>
                <a:spcPct val="115000"/>
              </a:lnSpc>
              <a:spcBef>
                <a:spcPts val="1000"/>
              </a:spcBef>
              <a:spcAft>
                <a:spcPts val="0"/>
              </a:spcAft>
              <a:buSzPts val="1200"/>
              <a:buNone/>
              <a:defRPr sz="1200"/>
            </a:lvl5pPr>
            <a:lvl6pPr lvl="5" rtl="0">
              <a:lnSpc>
                <a:spcPct val="115000"/>
              </a:lnSpc>
              <a:spcBef>
                <a:spcPts val="1000"/>
              </a:spcBef>
              <a:spcAft>
                <a:spcPts val="0"/>
              </a:spcAft>
              <a:buSzPts val="1200"/>
              <a:buNone/>
              <a:defRPr sz="1200"/>
            </a:lvl6pPr>
            <a:lvl7pPr lvl="6" rtl="0">
              <a:lnSpc>
                <a:spcPct val="115000"/>
              </a:lnSpc>
              <a:spcBef>
                <a:spcPts val="1000"/>
              </a:spcBef>
              <a:spcAft>
                <a:spcPts val="0"/>
              </a:spcAft>
              <a:buSzPts val="1200"/>
              <a:buNone/>
              <a:defRPr sz="1200"/>
            </a:lvl7pPr>
            <a:lvl8pPr lvl="7" rtl="0">
              <a:lnSpc>
                <a:spcPct val="115000"/>
              </a:lnSpc>
              <a:spcBef>
                <a:spcPts val="1000"/>
              </a:spcBef>
              <a:spcAft>
                <a:spcPts val="0"/>
              </a:spcAft>
              <a:buSzPts val="1200"/>
              <a:buNone/>
              <a:defRPr sz="1200"/>
            </a:lvl8pPr>
            <a:lvl9pPr lvl="8" rtl="0">
              <a:lnSpc>
                <a:spcPct val="115000"/>
              </a:lnSpc>
              <a:spcBef>
                <a:spcPts val="1000"/>
              </a:spcBef>
              <a:spcAft>
                <a:spcPts val="1000"/>
              </a:spcAft>
              <a:buSzPts val="1200"/>
              <a:buNone/>
              <a:defRPr sz="1200"/>
            </a:lvl9pPr>
          </a:lstStyle>
          <a:p/>
        </p:txBody>
      </p:sp>
      <p:sp>
        <p:nvSpPr>
          <p:cNvPr id="148" name="Google Shape;148;p26"/>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2022 Turnitin LLC. All rights reserved.</a:t>
            </a:r>
            <a:endParaRPr sz="600">
              <a:solidFill>
                <a:srgbClr val="666666"/>
              </a:solidFill>
              <a:latin typeface="Open Sans"/>
              <a:ea typeface="Open Sans"/>
              <a:cs typeface="Open Sans"/>
              <a:sym typeface="Open Sans"/>
            </a:endParaRPr>
          </a:p>
        </p:txBody>
      </p:sp>
      <p:pic>
        <p:nvPicPr>
          <p:cNvPr id="149" name="Google Shape;149;p26"/>
          <p:cNvPicPr preferRelativeResize="0"/>
          <p:nvPr/>
        </p:nvPicPr>
        <p:blipFill>
          <a:blip r:embed="rId2">
            <a:alphaModFix/>
          </a:blip>
          <a:stretch>
            <a:fillRect/>
          </a:stretch>
        </p:blipFill>
        <p:spPr>
          <a:xfrm>
            <a:off x="551670" y="483372"/>
            <a:ext cx="1147802" cy="351282"/>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 Title &amp; Square Image">
  <p:cSld name="TITLE_1">
    <p:spTree>
      <p:nvGrpSpPr>
        <p:cNvPr id="150" name="Shape 150"/>
        <p:cNvGrpSpPr/>
        <p:nvPr/>
      </p:nvGrpSpPr>
      <p:grpSpPr>
        <a:xfrm>
          <a:off x="0" y="0"/>
          <a:ext cx="0" cy="0"/>
          <a:chOff x="0" y="0"/>
          <a:chExt cx="0" cy="0"/>
        </a:xfrm>
      </p:grpSpPr>
      <p:sp>
        <p:nvSpPr>
          <p:cNvPr id="151" name="Google Shape;151;p27"/>
          <p:cNvSpPr txBox="1"/>
          <p:nvPr>
            <p:ph type="ctrTitle"/>
          </p:nvPr>
        </p:nvSpPr>
        <p:spPr>
          <a:xfrm>
            <a:off x="658800" y="1702800"/>
            <a:ext cx="3153600" cy="231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3500"/>
              <a:buNone/>
              <a:defRPr sz="3500"/>
            </a:lvl1pPr>
            <a:lvl2pPr lvl="1" rtl="0">
              <a:lnSpc>
                <a:spcPct val="100000"/>
              </a:lnSpc>
              <a:spcBef>
                <a:spcPts val="0"/>
              </a:spcBef>
              <a:spcAft>
                <a:spcPts val="0"/>
              </a:spcAft>
              <a:buSzPts val="3500"/>
              <a:buNone/>
              <a:defRPr sz="3500"/>
            </a:lvl2pPr>
            <a:lvl3pPr lvl="2" rtl="0">
              <a:lnSpc>
                <a:spcPct val="100000"/>
              </a:lnSpc>
              <a:spcBef>
                <a:spcPts val="0"/>
              </a:spcBef>
              <a:spcAft>
                <a:spcPts val="0"/>
              </a:spcAft>
              <a:buSzPts val="3500"/>
              <a:buNone/>
              <a:defRPr sz="3500"/>
            </a:lvl3pPr>
            <a:lvl4pPr lvl="3" rtl="0">
              <a:lnSpc>
                <a:spcPct val="100000"/>
              </a:lnSpc>
              <a:spcBef>
                <a:spcPts val="0"/>
              </a:spcBef>
              <a:spcAft>
                <a:spcPts val="0"/>
              </a:spcAft>
              <a:buSzPts val="3500"/>
              <a:buNone/>
              <a:defRPr sz="3500"/>
            </a:lvl4pPr>
            <a:lvl5pPr lvl="4" rtl="0">
              <a:lnSpc>
                <a:spcPct val="100000"/>
              </a:lnSpc>
              <a:spcBef>
                <a:spcPts val="0"/>
              </a:spcBef>
              <a:spcAft>
                <a:spcPts val="0"/>
              </a:spcAft>
              <a:buSzPts val="3500"/>
              <a:buNone/>
              <a:defRPr sz="3500"/>
            </a:lvl5pPr>
            <a:lvl6pPr lvl="5" rtl="0">
              <a:lnSpc>
                <a:spcPct val="100000"/>
              </a:lnSpc>
              <a:spcBef>
                <a:spcPts val="0"/>
              </a:spcBef>
              <a:spcAft>
                <a:spcPts val="0"/>
              </a:spcAft>
              <a:buSzPts val="3500"/>
              <a:buNone/>
              <a:defRPr sz="3500"/>
            </a:lvl6pPr>
            <a:lvl7pPr lvl="6" rtl="0">
              <a:lnSpc>
                <a:spcPct val="100000"/>
              </a:lnSpc>
              <a:spcBef>
                <a:spcPts val="0"/>
              </a:spcBef>
              <a:spcAft>
                <a:spcPts val="0"/>
              </a:spcAft>
              <a:buSzPts val="3500"/>
              <a:buNone/>
              <a:defRPr sz="3500"/>
            </a:lvl7pPr>
            <a:lvl8pPr lvl="7" rtl="0">
              <a:lnSpc>
                <a:spcPct val="100000"/>
              </a:lnSpc>
              <a:spcBef>
                <a:spcPts val="0"/>
              </a:spcBef>
              <a:spcAft>
                <a:spcPts val="0"/>
              </a:spcAft>
              <a:buSzPts val="3500"/>
              <a:buNone/>
              <a:defRPr sz="3500"/>
            </a:lvl8pPr>
            <a:lvl9pPr lvl="8" rtl="0">
              <a:lnSpc>
                <a:spcPct val="100000"/>
              </a:lnSpc>
              <a:spcBef>
                <a:spcPts val="0"/>
              </a:spcBef>
              <a:spcAft>
                <a:spcPts val="0"/>
              </a:spcAft>
              <a:buSzPts val="3500"/>
              <a:buNone/>
              <a:defRPr sz="3500"/>
            </a:lvl9pPr>
          </a:lstStyle>
          <a:p/>
        </p:txBody>
      </p:sp>
      <p:sp>
        <p:nvSpPr>
          <p:cNvPr id="152" name="Google Shape;152;p27"/>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2022 Turnitin LLC. All rights reserved.</a:t>
            </a:r>
            <a:endParaRPr sz="600">
              <a:solidFill>
                <a:srgbClr val="666666"/>
              </a:solidFill>
              <a:latin typeface="Open Sans"/>
              <a:ea typeface="Open Sans"/>
              <a:cs typeface="Open Sans"/>
              <a:sym typeface="Open Sans"/>
            </a:endParaRPr>
          </a:p>
        </p:txBody>
      </p:sp>
      <p:pic>
        <p:nvPicPr>
          <p:cNvPr id="153" name="Google Shape;153;p27"/>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 Section &amp; Icon" type="secHead">
  <p:cSld name="SECTION_HEADER">
    <p:bg>
      <p:bgPr>
        <a:solidFill>
          <a:schemeClr val="accent5"/>
        </a:solidFill>
      </p:bgPr>
    </p:bg>
    <p:spTree>
      <p:nvGrpSpPr>
        <p:cNvPr id="154" name="Shape 154"/>
        <p:cNvGrpSpPr/>
        <p:nvPr/>
      </p:nvGrpSpPr>
      <p:grpSpPr>
        <a:xfrm>
          <a:off x="0" y="0"/>
          <a:ext cx="0" cy="0"/>
          <a:chOff x="0" y="0"/>
          <a:chExt cx="0" cy="0"/>
        </a:xfrm>
      </p:grpSpPr>
      <p:sp>
        <p:nvSpPr>
          <p:cNvPr id="155" name="Google Shape;155;p28"/>
          <p:cNvSpPr txBox="1"/>
          <p:nvPr>
            <p:ph type="title"/>
          </p:nvPr>
        </p:nvSpPr>
        <p:spPr>
          <a:xfrm>
            <a:off x="1173600" y="2253600"/>
            <a:ext cx="6525600" cy="8388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SzPts val="3100"/>
              <a:buNone/>
              <a:defRPr/>
            </a:lvl1pPr>
            <a:lvl2pPr lvl="1" rtl="0">
              <a:lnSpc>
                <a:spcPct val="115000"/>
              </a:lnSpc>
              <a:spcBef>
                <a:spcPts val="0"/>
              </a:spcBef>
              <a:spcAft>
                <a:spcPts val="0"/>
              </a:spcAft>
              <a:buSzPts val="3100"/>
              <a:buNone/>
              <a:defRPr/>
            </a:lvl2pPr>
            <a:lvl3pPr lvl="2" rtl="0">
              <a:lnSpc>
                <a:spcPct val="115000"/>
              </a:lnSpc>
              <a:spcBef>
                <a:spcPts val="0"/>
              </a:spcBef>
              <a:spcAft>
                <a:spcPts val="0"/>
              </a:spcAft>
              <a:buSzPts val="3100"/>
              <a:buNone/>
              <a:defRPr/>
            </a:lvl3pPr>
            <a:lvl4pPr lvl="3" rtl="0">
              <a:lnSpc>
                <a:spcPct val="115000"/>
              </a:lnSpc>
              <a:spcBef>
                <a:spcPts val="0"/>
              </a:spcBef>
              <a:spcAft>
                <a:spcPts val="0"/>
              </a:spcAft>
              <a:buSzPts val="3100"/>
              <a:buNone/>
              <a:defRPr/>
            </a:lvl4pPr>
            <a:lvl5pPr lvl="4" rtl="0">
              <a:lnSpc>
                <a:spcPct val="115000"/>
              </a:lnSpc>
              <a:spcBef>
                <a:spcPts val="0"/>
              </a:spcBef>
              <a:spcAft>
                <a:spcPts val="0"/>
              </a:spcAft>
              <a:buSzPts val="3100"/>
              <a:buNone/>
              <a:defRPr/>
            </a:lvl5pPr>
            <a:lvl6pPr lvl="5" rtl="0">
              <a:lnSpc>
                <a:spcPct val="115000"/>
              </a:lnSpc>
              <a:spcBef>
                <a:spcPts val="0"/>
              </a:spcBef>
              <a:spcAft>
                <a:spcPts val="0"/>
              </a:spcAft>
              <a:buSzPts val="3100"/>
              <a:buNone/>
              <a:defRPr/>
            </a:lvl6pPr>
            <a:lvl7pPr lvl="6" rtl="0">
              <a:lnSpc>
                <a:spcPct val="115000"/>
              </a:lnSpc>
              <a:spcBef>
                <a:spcPts val="0"/>
              </a:spcBef>
              <a:spcAft>
                <a:spcPts val="0"/>
              </a:spcAft>
              <a:buSzPts val="3100"/>
              <a:buNone/>
              <a:defRPr/>
            </a:lvl7pPr>
            <a:lvl8pPr lvl="7" rtl="0">
              <a:lnSpc>
                <a:spcPct val="115000"/>
              </a:lnSpc>
              <a:spcBef>
                <a:spcPts val="0"/>
              </a:spcBef>
              <a:spcAft>
                <a:spcPts val="0"/>
              </a:spcAft>
              <a:buSzPts val="3100"/>
              <a:buNone/>
              <a:defRPr/>
            </a:lvl8pPr>
            <a:lvl9pPr lvl="8" rtl="0">
              <a:lnSpc>
                <a:spcPct val="115000"/>
              </a:lnSpc>
              <a:spcBef>
                <a:spcPts val="0"/>
              </a:spcBef>
              <a:spcAft>
                <a:spcPts val="0"/>
              </a:spcAft>
              <a:buSzPts val="3100"/>
              <a:buNone/>
              <a:defRPr/>
            </a:lvl9pPr>
          </a:lstStyle>
          <a:p/>
        </p:txBody>
      </p:sp>
      <p:sp>
        <p:nvSpPr>
          <p:cNvPr id="156" name="Google Shape;156;p28"/>
          <p:cNvSpPr txBox="1"/>
          <p:nvPr>
            <p:ph idx="1" type="subTitle"/>
          </p:nvPr>
        </p:nvSpPr>
        <p:spPr>
          <a:xfrm>
            <a:off x="1173600" y="3088800"/>
            <a:ext cx="45468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1100"/>
              <a:buNone/>
              <a:defRPr sz="1100"/>
            </a:lvl1pPr>
            <a:lvl2pPr lvl="1" rtl="0">
              <a:spcBef>
                <a:spcPts val="1600"/>
              </a:spcBef>
              <a:spcAft>
                <a:spcPts val="0"/>
              </a:spcAft>
              <a:buSzPts val="1100"/>
              <a:buNone/>
              <a:defRPr sz="1100"/>
            </a:lvl2pPr>
            <a:lvl3pPr lvl="2" rtl="0">
              <a:spcBef>
                <a:spcPts val="1600"/>
              </a:spcBef>
              <a:spcAft>
                <a:spcPts val="0"/>
              </a:spcAft>
              <a:buSzPts val="1100"/>
              <a:buNone/>
              <a:defRPr sz="1100"/>
            </a:lvl3pPr>
            <a:lvl4pPr lvl="3" rtl="0">
              <a:spcBef>
                <a:spcPts val="1600"/>
              </a:spcBef>
              <a:spcAft>
                <a:spcPts val="0"/>
              </a:spcAft>
              <a:buSzPts val="1100"/>
              <a:buNone/>
              <a:defRPr sz="1100"/>
            </a:lvl4pPr>
            <a:lvl5pPr lvl="4" rtl="0">
              <a:spcBef>
                <a:spcPts val="1600"/>
              </a:spcBef>
              <a:spcAft>
                <a:spcPts val="0"/>
              </a:spcAft>
              <a:buSzPts val="1100"/>
              <a:buNone/>
              <a:defRPr sz="1100"/>
            </a:lvl5pPr>
            <a:lvl6pPr lvl="5" rtl="0">
              <a:spcBef>
                <a:spcPts val="1600"/>
              </a:spcBef>
              <a:spcAft>
                <a:spcPts val="0"/>
              </a:spcAft>
              <a:buSzPts val="1100"/>
              <a:buNone/>
              <a:defRPr sz="1100"/>
            </a:lvl6pPr>
            <a:lvl7pPr lvl="6" rtl="0">
              <a:spcBef>
                <a:spcPts val="1600"/>
              </a:spcBef>
              <a:spcAft>
                <a:spcPts val="0"/>
              </a:spcAft>
              <a:buSzPts val="1100"/>
              <a:buNone/>
              <a:defRPr sz="1100"/>
            </a:lvl7pPr>
            <a:lvl8pPr lvl="7" rtl="0">
              <a:spcBef>
                <a:spcPts val="1600"/>
              </a:spcBef>
              <a:spcAft>
                <a:spcPts val="0"/>
              </a:spcAft>
              <a:buSzPts val="1100"/>
              <a:buNone/>
              <a:defRPr sz="1100"/>
            </a:lvl8pPr>
            <a:lvl9pPr lvl="8" rtl="0">
              <a:spcBef>
                <a:spcPts val="1600"/>
              </a:spcBef>
              <a:spcAft>
                <a:spcPts val="1600"/>
              </a:spcAft>
              <a:buSzPts val="1100"/>
              <a:buNone/>
              <a:defRPr sz="1100"/>
            </a:lvl9pPr>
          </a:lstStyle>
          <a:p/>
        </p:txBody>
      </p:sp>
      <p:pic>
        <p:nvPicPr>
          <p:cNvPr id="157" name="Google Shape;157;p28"/>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158" name="Google Shape;158;p28"/>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2022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 Section &amp; Long Copy">
  <p:cSld name="SECTION_HEADER_1">
    <p:bg>
      <p:bgPr>
        <a:solidFill>
          <a:schemeClr val="dk1"/>
        </a:solidFill>
      </p:bgPr>
    </p:bg>
    <p:spTree>
      <p:nvGrpSpPr>
        <p:cNvPr id="159" name="Shape 159"/>
        <p:cNvGrpSpPr/>
        <p:nvPr/>
      </p:nvGrpSpPr>
      <p:grpSpPr>
        <a:xfrm>
          <a:off x="0" y="0"/>
          <a:ext cx="0" cy="0"/>
          <a:chOff x="0" y="0"/>
          <a:chExt cx="0" cy="0"/>
        </a:xfrm>
      </p:grpSpPr>
      <p:sp>
        <p:nvSpPr>
          <p:cNvPr id="160" name="Google Shape;160;p29"/>
          <p:cNvSpPr txBox="1"/>
          <p:nvPr>
            <p:ph type="title"/>
          </p:nvPr>
        </p:nvSpPr>
        <p:spPr>
          <a:xfrm>
            <a:off x="763200" y="2253600"/>
            <a:ext cx="4546800" cy="8388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Clr>
                <a:srgbClr val="FFFFFF"/>
              </a:buClr>
              <a:buSzPts val="3100"/>
              <a:buNone/>
              <a:defRPr>
                <a:solidFill>
                  <a:srgbClr val="FFFFFF"/>
                </a:solidFill>
              </a:defRPr>
            </a:lvl1pPr>
            <a:lvl2pPr lvl="1" rtl="0">
              <a:lnSpc>
                <a:spcPct val="115000"/>
              </a:lnSpc>
              <a:spcBef>
                <a:spcPts val="0"/>
              </a:spcBef>
              <a:spcAft>
                <a:spcPts val="0"/>
              </a:spcAft>
              <a:buClr>
                <a:srgbClr val="FFFFFF"/>
              </a:buClr>
              <a:buSzPts val="3100"/>
              <a:buNone/>
              <a:defRPr>
                <a:solidFill>
                  <a:srgbClr val="FFFFFF"/>
                </a:solidFill>
              </a:defRPr>
            </a:lvl2pPr>
            <a:lvl3pPr lvl="2" rtl="0">
              <a:lnSpc>
                <a:spcPct val="115000"/>
              </a:lnSpc>
              <a:spcBef>
                <a:spcPts val="0"/>
              </a:spcBef>
              <a:spcAft>
                <a:spcPts val="0"/>
              </a:spcAft>
              <a:buClr>
                <a:srgbClr val="FFFFFF"/>
              </a:buClr>
              <a:buSzPts val="3100"/>
              <a:buNone/>
              <a:defRPr>
                <a:solidFill>
                  <a:srgbClr val="FFFFFF"/>
                </a:solidFill>
              </a:defRPr>
            </a:lvl3pPr>
            <a:lvl4pPr lvl="3" rtl="0">
              <a:lnSpc>
                <a:spcPct val="115000"/>
              </a:lnSpc>
              <a:spcBef>
                <a:spcPts val="0"/>
              </a:spcBef>
              <a:spcAft>
                <a:spcPts val="0"/>
              </a:spcAft>
              <a:buClr>
                <a:srgbClr val="FFFFFF"/>
              </a:buClr>
              <a:buSzPts val="3100"/>
              <a:buNone/>
              <a:defRPr>
                <a:solidFill>
                  <a:srgbClr val="FFFFFF"/>
                </a:solidFill>
              </a:defRPr>
            </a:lvl4pPr>
            <a:lvl5pPr lvl="4" rtl="0">
              <a:lnSpc>
                <a:spcPct val="115000"/>
              </a:lnSpc>
              <a:spcBef>
                <a:spcPts val="0"/>
              </a:spcBef>
              <a:spcAft>
                <a:spcPts val="0"/>
              </a:spcAft>
              <a:buClr>
                <a:srgbClr val="FFFFFF"/>
              </a:buClr>
              <a:buSzPts val="3100"/>
              <a:buNone/>
              <a:defRPr>
                <a:solidFill>
                  <a:srgbClr val="FFFFFF"/>
                </a:solidFill>
              </a:defRPr>
            </a:lvl5pPr>
            <a:lvl6pPr lvl="5" rtl="0">
              <a:lnSpc>
                <a:spcPct val="115000"/>
              </a:lnSpc>
              <a:spcBef>
                <a:spcPts val="0"/>
              </a:spcBef>
              <a:spcAft>
                <a:spcPts val="0"/>
              </a:spcAft>
              <a:buClr>
                <a:srgbClr val="FFFFFF"/>
              </a:buClr>
              <a:buSzPts val="3100"/>
              <a:buNone/>
              <a:defRPr>
                <a:solidFill>
                  <a:srgbClr val="FFFFFF"/>
                </a:solidFill>
              </a:defRPr>
            </a:lvl6pPr>
            <a:lvl7pPr lvl="6" rtl="0">
              <a:lnSpc>
                <a:spcPct val="115000"/>
              </a:lnSpc>
              <a:spcBef>
                <a:spcPts val="0"/>
              </a:spcBef>
              <a:spcAft>
                <a:spcPts val="0"/>
              </a:spcAft>
              <a:buClr>
                <a:srgbClr val="FFFFFF"/>
              </a:buClr>
              <a:buSzPts val="3100"/>
              <a:buNone/>
              <a:defRPr>
                <a:solidFill>
                  <a:srgbClr val="FFFFFF"/>
                </a:solidFill>
              </a:defRPr>
            </a:lvl7pPr>
            <a:lvl8pPr lvl="7" rtl="0">
              <a:lnSpc>
                <a:spcPct val="115000"/>
              </a:lnSpc>
              <a:spcBef>
                <a:spcPts val="0"/>
              </a:spcBef>
              <a:spcAft>
                <a:spcPts val="0"/>
              </a:spcAft>
              <a:buClr>
                <a:srgbClr val="FFFFFF"/>
              </a:buClr>
              <a:buSzPts val="3100"/>
              <a:buNone/>
              <a:defRPr>
                <a:solidFill>
                  <a:srgbClr val="FFFFFF"/>
                </a:solidFill>
              </a:defRPr>
            </a:lvl8pPr>
            <a:lvl9pPr lvl="8" rtl="0">
              <a:lnSpc>
                <a:spcPct val="115000"/>
              </a:lnSpc>
              <a:spcBef>
                <a:spcPts val="0"/>
              </a:spcBef>
              <a:spcAft>
                <a:spcPts val="0"/>
              </a:spcAft>
              <a:buClr>
                <a:srgbClr val="FFFFFF"/>
              </a:buClr>
              <a:buSzPts val="3100"/>
              <a:buNone/>
              <a:defRPr>
                <a:solidFill>
                  <a:srgbClr val="FFFFFF"/>
                </a:solidFill>
              </a:defRPr>
            </a:lvl9pPr>
          </a:lstStyle>
          <a:p/>
        </p:txBody>
      </p:sp>
      <p:sp>
        <p:nvSpPr>
          <p:cNvPr id="161" name="Google Shape;161;p29"/>
          <p:cNvSpPr txBox="1"/>
          <p:nvPr>
            <p:ph idx="1" type="subTitle"/>
          </p:nvPr>
        </p:nvSpPr>
        <p:spPr>
          <a:xfrm>
            <a:off x="763200" y="3632400"/>
            <a:ext cx="4546800" cy="4680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1100"/>
              <a:buNone/>
              <a:defRPr sz="1100">
                <a:solidFill>
                  <a:srgbClr val="FFFFFF"/>
                </a:solidFill>
              </a:defRPr>
            </a:lvl1pPr>
            <a:lvl2pPr lvl="1" rtl="0">
              <a:spcBef>
                <a:spcPts val="1600"/>
              </a:spcBef>
              <a:spcAft>
                <a:spcPts val="0"/>
              </a:spcAft>
              <a:buClr>
                <a:srgbClr val="FFFFFF"/>
              </a:buClr>
              <a:buSzPts val="1100"/>
              <a:buNone/>
              <a:defRPr sz="1100">
                <a:solidFill>
                  <a:srgbClr val="FFFFFF"/>
                </a:solidFill>
              </a:defRPr>
            </a:lvl2pPr>
            <a:lvl3pPr lvl="2" rtl="0">
              <a:spcBef>
                <a:spcPts val="1600"/>
              </a:spcBef>
              <a:spcAft>
                <a:spcPts val="0"/>
              </a:spcAft>
              <a:buClr>
                <a:srgbClr val="FFFFFF"/>
              </a:buClr>
              <a:buSzPts val="1100"/>
              <a:buNone/>
              <a:defRPr sz="1100">
                <a:solidFill>
                  <a:srgbClr val="FFFFFF"/>
                </a:solidFill>
              </a:defRPr>
            </a:lvl3pPr>
            <a:lvl4pPr lvl="3" rtl="0">
              <a:spcBef>
                <a:spcPts val="1600"/>
              </a:spcBef>
              <a:spcAft>
                <a:spcPts val="0"/>
              </a:spcAft>
              <a:buClr>
                <a:srgbClr val="FFFFFF"/>
              </a:buClr>
              <a:buSzPts val="1100"/>
              <a:buNone/>
              <a:defRPr sz="1100">
                <a:solidFill>
                  <a:srgbClr val="FFFFFF"/>
                </a:solidFill>
              </a:defRPr>
            </a:lvl4pPr>
            <a:lvl5pPr lvl="4" rtl="0">
              <a:spcBef>
                <a:spcPts val="1600"/>
              </a:spcBef>
              <a:spcAft>
                <a:spcPts val="0"/>
              </a:spcAft>
              <a:buClr>
                <a:srgbClr val="FFFFFF"/>
              </a:buClr>
              <a:buSzPts val="1100"/>
              <a:buNone/>
              <a:defRPr sz="1100">
                <a:solidFill>
                  <a:srgbClr val="FFFFFF"/>
                </a:solidFill>
              </a:defRPr>
            </a:lvl5pPr>
            <a:lvl6pPr lvl="5" rtl="0">
              <a:spcBef>
                <a:spcPts val="1600"/>
              </a:spcBef>
              <a:spcAft>
                <a:spcPts val="0"/>
              </a:spcAft>
              <a:buClr>
                <a:srgbClr val="FFFFFF"/>
              </a:buClr>
              <a:buSzPts val="1100"/>
              <a:buNone/>
              <a:defRPr sz="1100">
                <a:solidFill>
                  <a:srgbClr val="FFFFFF"/>
                </a:solidFill>
              </a:defRPr>
            </a:lvl6pPr>
            <a:lvl7pPr lvl="6" rtl="0">
              <a:spcBef>
                <a:spcPts val="1600"/>
              </a:spcBef>
              <a:spcAft>
                <a:spcPts val="0"/>
              </a:spcAft>
              <a:buClr>
                <a:srgbClr val="FFFFFF"/>
              </a:buClr>
              <a:buSzPts val="1100"/>
              <a:buNone/>
              <a:defRPr sz="1100">
                <a:solidFill>
                  <a:srgbClr val="FFFFFF"/>
                </a:solidFill>
              </a:defRPr>
            </a:lvl7pPr>
            <a:lvl8pPr lvl="7" rtl="0">
              <a:spcBef>
                <a:spcPts val="1600"/>
              </a:spcBef>
              <a:spcAft>
                <a:spcPts val="0"/>
              </a:spcAft>
              <a:buClr>
                <a:srgbClr val="FFFFFF"/>
              </a:buClr>
              <a:buSzPts val="1100"/>
              <a:buNone/>
              <a:defRPr sz="1100">
                <a:solidFill>
                  <a:srgbClr val="FFFFFF"/>
                </a:solidFill>
              </a:defRPr>
            </a:lvl8pPr>
            <a:lvl9pPr lvl="8" rtl="0">
              <a:spcBef>
                <a:spcPts val="1600"/>
              </a:spcBef>
              <a:spcAft>
                <a:spcPts val="1600"/>
              </a:spcAft>
              <a:buClr>
                <a:srgbClr val="FFFFFF"/>
              </a:buClr>
              <a:buSzPts val="1100"/>
              <a:buNone/>
              <a:defRPr sz="1100">
                <a:solidFill>
                  <a:srgbClr val="FFFFFF"/>
                </a:solidFill>
              </a:defRPr>
            </a:lvl9pPr>
          </a:lstStyle>
          <a:p/>
        </p:txBody>
      </p:sp>
      <p:sp>
        <p:nvSpPr>
          <p:cNvPr id="162" name="Google Shape;162;p29"/>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chemeClr val="accent5"/>
                </a:solidFill>
                <a:latin typeface="Open Sans"/>
                <a:ea typeface="Open Sans"/>
                <a:cs typeface="Open Sans"/>
                <a:sym typeface="Open Sans"/>
              </a:rPr>
              <a:t>© 2022 Turnitin LLC. All rights reserved.</a:t>
            </a:r>
            <a:endParaRPr sz="600">
              <a:solidFill>
                <a:schemeClr val="accent5"/>
              </a:solidFill>
              <a:latin typeface="Open Sans"/>
              <a:ea typeface="Open Sans"/>
              <a:cs typeface="Open Sans"/>
              <a:sym typeface="Open Sans"/>
            </a:endParaRPr>
          </a:p>
        </p:txBody>
      </p:sp>
      <p:pic>
        <p:nvPicPr>
          <p:cNvPr id="163" name="Google Shape;163;p29"/>
          <p:cNvPicPr preferRelativeResize="0"/>
          <p:nvPr/>
        </p:nvPicPr>
        <p:blipFill>
          <a:blip r:embed="rId2">
            <a:alphaModFix/>
          </a:blip>
          <a:stretch>
            <a:fillRect/>
          </a:stretch>
        </p:blipFill>
        <p:spPr>
          <a:xfrm>
            <a:off x="7550991" y="296587"/>
            <a:ext cx="1216799" cy="364515"/>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2. TOC">
  <p:cSld name="TITLE_AND_BODY_2">
    <p:bg>
      <p:bgPr>
        <a:solidFill>
          <a:schemeClr val="accent2"/>
        </a:solidFill>
      </p:bgPr>
    </p:bg>
    <p:spTree>
      <p:nvGrpSpPr>
        <p:cNvPr id="164" name="Shape 164"/>
        <p:cNvGrpSpPr/>
        <p:nvPr/>
      </p:nvGrpSpPr>
      <p:grpSpPr>
        <a:xfrm>
          <a:off x="0" y="0"/>
          <a:ext cx="0" cy="0"/>
          <a:chOff x="0" y="0"/>
          <a:chExt cx="0" cy="0"/>
        </a:xfrm>
      </p:grpSpPr>
      <p:sp>
        <p:nvSpPr>
          <p:cNvPr id="165" name="Google Shape;165;p30"/>
          <p:cNvSpPr txBox="1"/>
          <p:nvPr>
            <p:ph type="title"/>
          </p:nvPr>
        </p:nvSpPr>
        <p:spPr>
          <a:xfrm>
            <a:off x="752400" y="604800"/>
            <a:ext cx="6292800" cy="658800"/>
          </a:xfrm>
          <a:prstGeom prst="rect">
            <a:avLst/>
          </a:prstGeom>
        </p:spPr>
        <p:txBody>
          <a:bodyPr anchorCtr="0" anchor="t" bIns="91425" lIns="91425" spcFirstLastPara="1" rIns="91425" wrap="square" tIns="91425">
            <a:noAutofit/>
          </a:bodyPr>
          <a:lstStyle>
            <a:lvl1pPr lvl="0" rtl="0">
              <a:spcBef>
                <a:spcPts val="0"/>
              </a:spcBef>
              <a:spcAft>
                <a:spcPts val="0"/>
              </a:spcAft>
              <a:buSzPts val="2600"/>
              <a:buNone/>
              <a:defRPr sz="2600"/>
            </a:lvl1pPr>
            <a:lvl2pPr lvl="1" rtl="0">
              <a:spcBef>
                <a:spcPts val="0"/>
              </a:spcBef>
              <a:spcAft>
                <a:spcPts val="0"/>
              </a:spcAft>
              <a:buSzPts val="2600"/>
              <a:buNone/>
              <a:defRPr sz="2600"/>
            </a:lvl2pPr>
            <a:lvl3pPr lvl="2" rtl="0">
              <a:spcBef>
                <a:spcPts val="0"/>
              </a:spcBef>
              <a:spcAft>
                <a:spcPts val="0"/>
              </a:spcAft>
              <a:buSzPts val="2600"/>
              <a:buNone/>
              <a:defRPr sz="2600"/>
            </a:lvl3pPr>
            <a:lvl4pPr lvl="3" rtl="0">
              <a:spcBef>
                <a:spcPts val="0"/>
              </a:spcBef>
              <a:spcAft>
                <a:spcPts val="0"/>
              </a:spcAft>
              <a:buSzPts val="2600"/>
              <a:buNone/>
              <a:defRPr sz="2600"/>
            </a:lvl4pPr>
            <a:lvl5pPr lvl="4" rtl="0">
              <a:spcBef>
                <a:spcPts val="0"/>
              </a:spcBef>
              <a:spcAft>
                <a:spcPts val="0"/>
              </a:spcAft>
              <a:buSzPts val="2600"/>
              <a:buNone/>
              <a:defRPr sz="2600"/>
            </a:lvl5pPr>
            <a:lvl6pPr lvl="5" rtl="0">
              <a:spcBef>
                <a:spcPts val="0"/>
              </a:spcBef>
              <a:spcAft>
                <a:spcPts val="0"/>
              </a:spcAft>
              <a:buSzPts val="2600"/>
              <a:buNone/>
              <a:defRPr sz="2600"/>
            </a:lvl6pPr>
            <a:lvl7pPr lvl="6" rtl="0">
              <a:spcBef>
                <a:spcPts val="0"/>
              </a:spcBef>
              <a:spcAft>
                <a:spcPts val="0"/>
              </a:spcAft>
              <a:buSzPts val="2600"/>
              <a:buNone/>
              <a:defRPr sz="2600"/>
            </a:lvl7pPr>
            <a:lvl8pPr lvl="7" rtl="0">
              <a:spcBef>
                <a:spcPts val="0"/>
              </a:spcBef>
              <a:spcAft>
                <a:spcPts val="0"/>
              </a:spcAft>
              <a:buSzPts val="2600"/>
              <a:buNone/>
              <a:defRPr sz="2600"/>
            </a:lvl8pPr>
            <a:lvl9pPr lvl="8" rtl="0">
              <a:spcBef>
                <a:spcPts val="0"/>
              </a:spcBef>
              <a:spcAft>
                <a:spcPts val="0"/>
              </a:spcAft>
              <a:buSzPts val="2600"/>
              <a:buNone/>
              <a:defRPr sz="2600"/>
            </a:lvl9pPr>
          </a:lstStyle>
          <a:p/>
        </p:txBody>
      </p:sp>
      <p:sp>
        <p:nvSpPr>
          <p:cNvPr id="166" name="Google Shape;166;p30"/>
          <p:cNvSpPr txBox="1"/>
          <p:nvPr>
            <p:ph idx="1" type="body"/>
          </p:nvPr>
        </p:nvSpPr>
        <p:spPr>
          <a:xfrm>
            <a:off x="792000" y="1386000"/>
            <a:ext cx="7740000" cy="2912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1pPr>
            <a:lvl2pPr indent="-304800" lvl="1" marL="914400" rtl="0">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2pPr>
            <a:lvl3pPr indent="-304800" lvl="2" marL="1371600" rtl="0">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3pPr>
            <a:lvl4pPr indent="-304800" lvl="3" marL="1828800" rtl="0">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4pPr>
            <a:lvl5pPr indent="-304800" lvl="4" marL="2286000" rtl="0">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5pPr>
            <a:lvl6pPr indent="-304800" lvl="5" marL="2743200" rtl="0">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6pPr>
            <a:lvl7pPr indent="-304800" lvl="6" marL="3200400" rtl="0">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7pPr>
            <a:lvl8pPr indent="-304800" lvl="7" marL="3657600" rtl="0">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8pPr>
            <a:lvl9pPr indent="-304800" lvl="8" marL="4114800" rtl="0">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9pPr>
          </a:lstStyle>
          <a:p/>
        </p:txBody>
      </p:sp>
      <p:pic>
        <p:nvPicPr>
          <p:cNvPr id="167" name="Google Shape;167;p30"/>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168" name="Google Shape;168;p30"/>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2022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Title &amp; Body">
  <p:cSld name="TITLE_AND_BODY_1_1">
    <p:spTree>
      <p:nvGrpSpPr>
        <p:cNvPr id="169" name="Shape 169"/>
        <p:cNvGrpSpPr/>
        <p:nvPr/>
      </p:nvGrpSpPr>
      <p:grpSpPr>
        <a:xfrm>
          <a:off x="0" y="0"/>
          <a:ext cx="0" cy="0"/>
          <a:chOff x="0" y="0"/>
          <a:chExt cx="0" cy="0"/>
        </a:xfrm>
      </p:grpSpPr>
      <p:sp>
        <p:nvSpPr>
          <p:cNvPr id="170" name="Google Shape;170;p31"/>
          <p:cNvSpPr txBox="1"/>
          <p:nvPr>
            <p:ph type="title"/>
          </p:nvPr>
        </p:nvSpPr>
        <p:spPr>
          <a:xfrm>
            <a:off x="752400" y="604800"/>
            <a:ext cx="6292800" cy="658800"/>
          </a:xfrm>
          <a:prstGeom prst="rect">
            <a:avLst/>
          </a:prstGeom>
        </p:spPr>
        <p:txBody>
          <a:bodyPr anchorCtr="0" anchor="t" bIns="91425" lIns="91425" spcFirstLastPara="1" rIns="91425" wrap="square" tIns="91425">
            <a:noAutofit/>
          </a:bodyPr>
          <a:lstStyle>
            <a:lvl1pPr lvl="0" rtl="0">
              <a:spcBef>
                <a:spcPts val="0"/>
              </a:spcBef>
              <a:spcAft>
                <a:spcPts val="0"/>
              </a:spcAft>
              <a:buSzPts val="2600"/>
              <a:buNone/>
              <a:defRPr sz="2600"/>
            </a:lvl1pPr>
            <a:lvl2pPr lvl="1" rtl="0">
              <a:spcBef>
                <a:spcPts val="0"/>
              </a:spcBef>
              <a:spcAft>
                <a:spcPts val="0"/>
              </a:spcAft>
              <a:buSzPts val="2600"/>
              <a:buNone/>
              <a:defRPr sz="2600"/>
            </a:lvl2pPr>
            <a:lvl3pPr lvl="2" rtl="0">
              <a:spcBef>
                <a:spcPts val="0"/>
              </a:spcBef>
              <a:spcAft>
                <a:spcPts val="0"/>
              </a:spcAft>
              <a:buSzPts val="2600"/>
              <a:buNone/>
              <a:defRPr sz="2600"/>
            </a:lvl3pPr>
            <a:lvl4pPr lvl="3" rtl="0">
              <a:spcBef>
                <a:spcPts val="0"/>
              </a:spcBef>
              <a:spcAft>
                <a:spcPts val="0"/>
              </a:spcAft>
              <a:buSzPts val="2600"/>
              <a:buNone/>
              <a:defRPr sz="2600"/>
            </a:lvl4pPr>
            <a:lvl5pPr lvl="4" rtl="0">
              <a:spcBef>
                <a:spcPts val="0"/>
              </a:spcBef>
              <a:spcAft>
                <a:spcPts val="0"/>
              </a:spcAft>
              <a:buSzPts val="2600"/>
              <a:buNone/>
              <a:defRPr sz="2600"/>
            </a:lvl5pPr>
            <a:lvl6pPr lvl="5" rtl="0">
              <a:spcBef>
                <a:spcPts val="0"/>
              </a:spcBef>
              <a:spcAft>
                <a:spcPts val="0"/>
              </a:spcAft>
              <a:buSzPts val="2600"/>
              <a:buNone/>
              <a:defRPr sz="2600"/>
            </a:lvl6pPr>
            <a:lvl7pPr lvl="6" rtl="0">
              <a:spcBef>
                <a:spcPts val="0"/>
              </a:spcBef>
              <a:spcAft>
                <a:spcPts val="0"/>
              </a:spcAft>
              <a:buSzPts val="2600"/>
              <a:buNone/>
              <a:defRPr sz="2600"/>
            </a:lvl7pPr>
            <a:lvl8pPr lvl="7" rtl="0">
              <a:spcBef>
                <a:spcPts val="0"/>
              </a:spcBef>
              <a:spcAft>
                <a:spcPts val="0"/>
              </a:spcAft>
              <a:buSzPts val="2600"/>
              <a:buNone/>
              <a:defRPr sz="2600"/>
            </a:lvl8pPr>
            <a:lvl9pPr lvl="8" rtl="0">
              <a:spcBef>
                <a:spcPts val="0"/>
              </a:spcBef>
              <a:spcAft>
                <a:spcPts val="0"/>
              </a:spcAft>
              <a:buSzPts val="2600"/>
              <a:buNone/>
              <a:defRPr sz="2600"/>
            </a:lvl9pPr>
          </a:lstStyle>
          <a:p/>
        </p:txBody>
      </p:sp>
      <p:sp>
        <p:nvSpPr>
          <p:cNvPr id="171" name="Google Shape;171;p31"/>
          <p:cNvSpPr txBox="1"/>
          <p:nvPr>
            <p:ph idx="1" type="body"/>
          </p:nvPr>
        </p:nvSpPr>
        <p:spPr>
          <a:xfrm>
            <a:off x="752400" y="1724400"/>
            <a:ext cx="7740000" cy="2912400"/>
          </a:xfrm>
          <a:prstGeom prst="rect">
            <a:avLst/>
          </a:prstGeom>
        </p:spPr>
        <p:txBody>
          <a:bodyPr anchorCtr="0" anchor="t" bIns="91425" lIns="91425" spcFirstLastPara="1" rIns="91425" wrap="square" tIns="91425">
            <a:noAutofit/>
          </a:bodyPr>
          <a:lstStyle>
            <a:lvl1pPr indent="-323850" lvl="0" marL="457200" rtl="0">
              <a:spcBef>
                <a:spcPts val="0"/>
              </a:spcBef>
              <a:spcAft>
                <a:spcPts val="0"/>
              </a:spcAft>
              <a:buSzPts val="1500"/>
              <a:buChar char="●"/>
              <a:defRPr sz="1500"/>
            </a:lvl1pPr>
            <a:lvl2pPr indent="-323850" lvl="1" marL="914400" rtl="0">
              <a:spcBef>
                <a:spcPts val="1600"/>
              </a:spcBef>
              <a:spcAft>
                <a:spcPts val="0"/>
              </a:spcAft>
              <a:buSzPts val="1500"/>
              <a:buChar char="○"/>
              <a:defRPr sz="1500"/>
            </a:lvl2pPr>
            <a:lvl3pPr indent="-323850" lvl="2" marL="1371600" rtl="0">
              <a:spcBef>
                <a:spcPts val="1600"/>
              </a:spcBef>
              <a:spcAft>
                <a:spcPts val="0"/>
              </a:spcAft>
              <a:buSzPts val="1500"/>
              <a:buChar char="■"/>
              <a:defRPr sz="1500"/>
            </a:lvl3pPr>
            <a:lvl4pPr indent="-323850" lvl="3" marL="1828800" rtl="0">
              <a:spcBef>
                <a:spcPts val="1600"/>
              </a:spcBef>
              <a:spcAft>
                <a:spcPts val="0"/>
              </a:spcAft>
              <a:buSzPts val="1500"/>
              <a:buChar char="●"/>
              <a:defRPr sz="1500"/>
            </a:lvl4pPr>
            <a:lvl5pPr indent="-323850" lvl="4" marL="2286000" rtl="0">
              <a:spcBef>
                <a:spcPts val="1600"/>
              </a:spcBef>
              <a:spcAft>
                <a:spcPts val="0"/>
              </a:spcAft>
              <a:buSzPts val="1500"/>
              <a:buChar char="○"/>
              <a:defRPr sz="1500"/>
            </a:lvl5pPr>
            <a:lvl6pPr indent="-323850" lvl="5" marL="2743200" rtl="0">
              <a:spcBef>
                <a:spcPts val="1600"/>
              </a:spcBef>
              <a:spcAft>
                <a:spcPts val="0"/>
              </a:spcAft>
              <a:buSzPts val="1500"/>
              <a:buChar char="■"/>
              <a:defRPr sz="1500"/>
            </a:lvl6pPr>
            <a:lvl7pPr indent="-323850" lvl="6" marL="3200400" rtl="0">
              <a:spcBef>
                <a:spcPts val="1600"/>
              </a:spcBef>
              <a:spcAft>
                <a:spcPts val="0"/>
              </a:spcAft>
              <a:buSzPts val="1500"/>
              <a:buChar char="●"/>
              <a:defRPr sz="1500"/>
            </a:lvl7pPr>
            <a:lvl8pPr indent="-323850" lvl="7" marL="3657600" rtl="0">
              <a:spcBef>
                <a:spcPts val="1600"/>
              </a:spcBef>
              <a:spcAft>
                <a:spcPts val="0"/>
              </a:spcAft>
              <a:buSzPts val="1500"/>
              <a:buChar char="○"/>
              <a:defRPr sz="1500"/>
            </a:lvl8pPr>
            <a:lvl9pPr indent="-323850" lvl="8" marL="4114800" rtl="0">
              <a:spcBef>
                <a:spcPts val="1600"/>
              </a:spcBef>
              <a:spcAft>
                <a:spcPts val="1600"/>
              </a:spcAft>
              <a:buSzPts val="1500"/>
              <a:buChar char="■"/>
              <a:defRPr sz="1500"/>
            </a:lvl9pPr>
          </a:lstStyle>
          <a:p/>
        </p:txBody>
      </p:sp>
      <p:pic>
        <p:nvPicPr>
          <p:cNvPr id="172" name="Google Shape;172;p31"/>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173" name="Google Shape;173;p31"/>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2022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Title &amp; 3 Columns" type="twoColTx">
  <p:cSld name="TITLE_AND_TWO_COLUMNS">
    <p:spTree>
      <p:nvGrpSpPr>
        <p:cNvPr id="174" name="Shape 174"/>
        <p:cNvGrpSpPr/>
        <p:nvPr/>
      </p:nvGrpSpPr>
      <p:grpSpPr>
        <a:xfrm>
          <a:off x="0" y="0"/>
          <a:ext cx="0" cy="0"/>
          <a:chOff x="0" y="0"/>
          <a:chExt cx="0" cy="0"/>
        </a:xfrm>
      </p:grpSpPr>
      <p:sp>
        <p:nvSpPr>
          <p:cNvPr id="175" name="Google Shape;175;p32"/>
          <p:cNvSpPr txBox="1"/>
          <p:nvPr>
            <p:ph type="title"/>
          </p:nvPr>
        </p:nvSpPr>
        <p:spPr>
          <a:xfrm>
            <a:off x="752400" y="604800"/>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600"/>
              <a:buNone/>
              <a:defRPr sz="2600"/>
            </a:lvl1pPr>
            <a:lvl2pPr lvl="1" rtl="0">
              <a:spcBef>
                <a:spcPts val="0"/>
              </a:spcBef>
              <a:spcAft>
                <a:spcPts val="0"/>
              </a:spcAft>
              <a:buSzPts val="2600"/>
              <a:buNone/>
              <a:defRPr sz="2600"/>
            </a:lvl2pPr>
            <a:lvl3pPr lvl="2" rtl="0">
              <a:spcBef>
                <a:spcPts val="0"/>
              </a:spcBef>
              <a:spcAft>
                <a:spcPts val="0"/>
              </a:spcAft>
              <a:buSzPts val="2600"/>
              <a:buNone/>
              <a:defRPr sz="2600"/>
            </a:lvl3pPr>
            <a:lvl4pPr lvl="3" rtl="0">
              <a:spcBef>
                <a:spcPts val="0"/>
              </a:spcBef>
              <a:spcAft>
                <a:spcPts val="0"/>
              </a:spcAft>
              <a:buSzPts val="2600"/>
              <a:buNone/>
              <a:defRPr sz="2600"/>
            </a:lvl4pPr>
            <a:lvl5pPr lvl="4" rtl="0">
              <a:spcBef>
                <a:spcPts val="0"/>
              </a:spcBef>
              <a:spcAft>
                <a:spcPts val="0"/>
              </a:spcAft>
              <a:buSzPts val="2600"/>
              <a:buNone/>
              <a:defRPr sz="2600"/>
            </a:lvl5pPr>
            <a:lvl6pPr lvl="5" rtl="0">
              <a:spcBef>
                <a:spcPts val="0"/>
              </a:spcBef>
              <a:spcAft>
                <a:spcPts val="0"/>
              </a:spcAft>
              <a:buSzPts val="2600"/>
              <a:buNone/>
              <a:defRPr sz="2600"/>
            </a:lvl6pPr>
            <a:lvl7pPr lvl="6" rtl="0">
              <a:spcBef>
                <a:spcPts val="0"/>
              </a:spcBef>
              <a:spcAft>
                <a:spcPts val="0"/>
              </a:spcAft>
              <a:buSzPts val="2600"/>
              <a:buNone/>
              <a:defRPr sz="2600"/>
            </a:lvl7pPr>
            <a:lvl8pPr lvl="7" rtl="0">
              <a:spcBef>
                <a:spcPts val="0"/>
              </a:spcBef>
              <a:spcAft>
                <a:spcPts val="0"/>
              </a:spcAft>
              <a:buSzPts val="2600"/>
              <a:buNone/>
              <a:defRPr sz="2600"/>
            </a:lvl8pPr>
            <a:lvl9pPr lvl="8" rtl="0">
              <a:spcBef>
                <a:spcPts val="0"/>
              </a:spcBef>
              <a:spcAft>
                <a:spcPts val="0"/>
              </a:spcAft>
              <a:buSzPts val="2600"/>
              <a:buNone/>
              <a:defRPr sz="2600"/>
            </a:lvl9pPr>
          </a:lstStyle>
          <a:p/>
        </p:txBody>
      </p:sp>
      <p:sp>
        <p:nvSpPr>
          <p:cNvPr id="176" name="Google Shape;176;p32"/>
          <p:cNvSpPr txBox="1"/>
          <p:nvPr>
            <p:ph idx="1" type="body"/>
          </p:nvPr>
        </p:nvSpPr>
        <p:spPr>
          <a:xfrm>
            <a:off x="676800" y="1310400"/>
            <a:ext cx="2448000" cy="2458800"/>
          </a:xfrm>
          <a:prstGeom prst="rect">
            <a:avLst/>
          </a:prstGeom>
        </p:spPr>
        <p:txBody>
          <a:bodyPr anchorCtr="0" anchor="t" bIns="91425" lIns="91425" spcFirstLastPara="1" rIns="91425" wrap="square" tIns="91425">
            <a:noAutofit/>
          </a:bodyPr>
          <a:lstStyle>
            <a:lvl1pPr indent="-304800" lvl="0" marL="457200" rtl="0">
              <a:lnSpc>
                <a:spcPct val="150000"/>
              </a:lnSpc>
              <a:spcBef>
                <a:spcPts val="0"/>
              </a:spcBef>
              <a:spcAft>
                <a:spcPts val="0"/>
              </a:spcAft>
              <a:buSzPts val="1200"/>
              <a:buChar char="●"/>
              <a:defRPr/>
            </a:lvl1pPr>
            <a:lvl2pPr indent="-304800" lvl="1" marL="914400" rtl="0">
              <a:lnSpc>
                <a:spcPct val="150000"/>
              </a:lnSpc>
              <a:spcBef>
                <a:spcPts val="0"/>
              </a:spcBef>
              <a:spcAft>
                <a:spcPts val="0"/>
              </a:spcAft>
              <a:buSzPts val="1200"/>
              <a:buChar char="○"/>
              <a:defRPr/>
            </a:lvl2pPr>
            <a:lvl3pPr indent="-304800" lvl="2" marL="1371600" rtl="0">
              <a:lnSpc>
                <a:spcPct val="150000"/>
              </a:lnSpc>
              <a:spcBef>
                <a:spcPts val="0"/>
              </a:spcBef>
              <a:spcAft>
                <a:spcPts val="0"/>
              </a:spcAft>
              <a:buSzPts val="1200"/>
              <a:buChar char="■"/>
              <a:defRPr/>
            </a:lvl3pPr>
            <a:lvl4pPr indent="-304800" lvl="3" marL="1828800" rtl="0">
              <a:lnSpc>
                <a:spcPct val="150000"/>
              </a:lnSpc>
              <a:spcBef>
                <a:spcPts val="0"/>
              </a:spcBef>
              <a:spcAft>
                <a:spcPts val="0"/>
              </a:spcAft>
              <a:buSzPts val="1200"/>
              <a:buChar char="●"/>
              <a:defRPr/>
            </a:lvl4pPr>
            <a:lvl5pPr indent="-304800" lvl="4" marL="2286000" rtl="0">
              <a:lnSpc>
                <a:spcPct val="150000"/>
              </a:lnSpc>
              <a:spcBef>
                <a:spcPts val="0"/>
              </a:spcBef>
              <a:spcAft>
                <a:spcPts val="0"/>
              </a:spcAft>
              <a:buSzPts val="1200"/>
              <a:buChar char="○"/>
              <a:defRPr/>
            </a:lvl5pPr>
            <a:lvl6pPr indent="-304800" lvl="5" marL="2743200" rtl="0">
              <a:lnSpc>
                <a:spcPct val="150000"/>
              </a:lnSpc>
              <a:spcBef>
                <a:spcPts val="0"/>
              </a:spcBef>
              <a:spcAft>
                <a:spcPts val="0"/>
              </a:spcAft>
              <a:buSzPts val="1200"/>
              <a:buChar char="■"/>
              <a:defRPr/>
            </a:lvl6pPr>
            <a:lvl7pPr indent="-304800" lvl="6" marL="3200400" rtl="0">
              <a:lnSpc>
                <a:spcPct val="150000"/>
              </a:lnSpc>
              <a:spcBef>
                <a:spcPts val="0"/>
              </a:spcBef>
              <a:spcAft>
                <a:spcPts val="0"/>
              </a:spcAft>
              <a:buSzPts val="1200"/>
              <a:buChar char="●"/>
              <a:defRPr/>
            </a:lvl7pPr>
            <a:lvl8pPr indent="-304800" lvl="7" marL="3657600" rtl="0">
              <a:lnSpc>
                <a:spcPct val="150000"/>
              </a:lnSpc>
              <a:spcBef>
                <a:spcPts val="0"/>
              </a:spcBef>
              <a:spcAft>
                <a:spcPts val="0"/>
              </a:spcAft>
              <a:buSzPts val="1200"/>
              <a:buChar char="○"/>
              <a:defRPr/>
            </a:lvl8pPr>
            <a:lvl9pPr indent="-304800" lvl="8" marL="4114800" rtl="0">
              <a:lnSpc>
                <a:spcPct val="150000"/>
              </a:lnSpc>
              <a:spcBef>
                <a:spcPts val="0"/>
              </a:spcBef>
              <a:spcAft>
                <a:spcPts val="0"/>
              </a:spcAft>
              <a:buSzPts val="1200"/>
              <a:buChar char="■"/>
              <a:defRPr/>
            </a:lvl9pPr>
          </a:lstStyle>
          <a:p/>
        </p:txBody>
      </p:sp>
      <p:sp>
        <p:nvSpPr>
          <p:cNvPr id="177" name="Google Shape;177;p32"/>
          <p:cNvSpPr txBox="1"/>
          <p:nvPr>
            <p:ph idx="2" type="body"/>
          </p:nvPr>
        </p:nvSpPr>
        <p:spPr>
          <a:xfrm>
            <a:off x="3304800" y="1310400"/>
            <a:ext cx="2448000" cy="2458800"/>
          </a:xfrm>
          <a:prstGeom prst="rect">
            <a:avLst/>
          </a:prstGeom>
        </p:spPr>
        <p:txBody>
          <a:bodyPr anchorCtr="0" anchor="t" bIns="91425" lIns="91425" spcFirstLastPara="1" rIns="91425" wrap="square" tIns="91425">
            <a:noAutofit/>
          </a:bodyPr>
          <a:lstStyle>
            <a:lvl1pPr indent="-304800" lvl="0" marL="457200" rtl="0">
              <a:lnSpc>
                <a:spcPct val="150000"/>
              </a:lnSpc>
              <a:spcBef>
                <a:spcPts val="0"/>
              </a:spcBef>
              <a:spcAft>
                <a:spcPts val="0"/>
              </a:spcAft>
              <a:buSzPts val="1200"/>
              <a:buChar char="●"/>
              <a:defRPr/>
            </a:lvl1pPr>
            <a:lvl2pPr indent="-304800" lvl="1" marL="914400" rtl="0">
              <a:lnSpc>
                <a:spcPct val="150000"/>
              </a:lnSpc>
              <a:spcBef>
                <a:spcPts val="0"/>
              </a:spcBef>
              <a:spcAft>
                <a:spcPts val="0"/>
              </a:spcAft>
              <a:buSzPts val="1200"/>
              <a:buChar char="○"/>
              <a:defRPr/>
            </a:lvl2pPr>
            <a:lvl3pPr indent="-304800" lvl="2" marL="1371600" rtl="0">
              <a:lnSpc>
                <a:spcPct val="150000"/>
              </a:lnSpc>
              <a:spcBef>
                <a:spcPts val="0"/>
              </a:spcBef>
              <a:spcAft>
                <a:spcPts val="0"/>
              </a:spcAft>
              <a:buSzPts val="1200"/>
              <a:buChar char="■"/>
              <a:defRPr/>
            </a:lvl3pPr>
            <a:lvl4pPr indent="-304800" lvl="3" marL="1828800" rtl="0">
              <a:lnSpc>
                <a:spcPct val="150000"/>
              </a:lnSpc>
              <a:spcBef>
                <a:spcPts val="0"/>
              </a:spcBef>
              <a:spcAft>
                <a:spcPts val="0"/>
              </a:spcAft>
              <a:buSzPts val="1200"/>
              <a:buChar char="●"/>
              <a:defRPr/>
            </a:lvl4pPr>
            <a:lvl5pPr indent="-304800" lvl="4" marL="2286000" rtl="0">
              <a:lnSpc>
                <a:spcPct val="150000"/>
              </a:lnSpc>
              <a:spcBef>
                <a:spcPts val="0"/>
              </a:spcBef>
              <a:spcAft>
                <a:spcPts val="0"/>
              </a:spcAft>
              <a:buSzPts val="1200"/>
              <a:buChar char="○"/>
              <a:defRPr/>
            </a:lvl5pPr>
            <a:lvl6pPr indent="-304800" lvl="5" marL="2743200" rtl="0">
              <a:lnSpc>
                <a:spcPct val="150000"/>
              </a:lnSpc>
              <a:spcBef>
                <a:spcPts val="0"/>
              </a:spcBef>
              <a:spcAft>
                <a:spcPts val="0"/>
              </a:spcAft>
              <a:buSzPts val="1200"/>
              <a:buChar char="■"/>
              <a:defRPr/>
            </a:lvl6pPr>
            <a:lvl7pPr indent="-304800" lvl="6" marL="3200400" rtl="0">
              <a:lnSpc>
                <a:spcPct val="150000"/>
              </a:lnSpc>
              <a:spcBef>
                <a:spcPts val="0"/>
              </a:spcBef>
              <a:spcAft>
                <a:spcPts val="0"/>
              </a:spcAft>
              <a:buSzPts val="1200"/>
              <a:buChar char="●"/>
              <a:defRPr/>
            </a:lvl7pPr>
            <a:lvl8pPr indent="-304800" lvl="7" marL="3657600" rtl="0">
              <a:lnSpc>
                <a:spcPct val="150000"/>
              </a:lnSpc>
              <a:spcBef>
                <a:spcPts val="0"/>
              </a:spcBef>
              <a:spcAft>
                <a:spcPts val="0"/>
              </a:spcAft>
              <a:buSzPts val="1200"/>
              <a:buChar char="○"/>
              <a:defRPr/>
            </a:lvl8pPr>
            <a:lvl9pPr indent="-304800" lvl="8" marL="4114800" rtl="0">
              <a:lnSpc>
                <a:spcPct val="150000"/>
              </a:lnSpc>
              <a:spcBef>
                <a:spcPts val="0"/>
              </a:spcBef>
              <a:spcAft>
                <a:spcPts val="0"/>
              </a:spcAft>
              <a:buSzPts val="1200"/>
              <a:buChar char="■"/>
              <a:defRPr/>
            </a:lvl9pPr>
          </a:lstStyle>
          <a:p/>
        </p:txBody>
      </p:sp>
      <p:sp>
        <p:nvSpPr>
          <p:cNvPr id="178" name="Google Shape;178;p32"/>
          <p:cNvSpPr txBox="1"/>
          <p:nvPr>
            <p:ph idx="3" type="body"/>
          </p:nvPr>
        </p:nvSpPr>
        <p:spPr>
          <a:xfrm>
            <a:off x="5932800" y="1310400"/>
            <a:ext cx="2448000" cy="2458800"/>
          </a:xfrm>
          <a:prstGeom prst="rect">
            <a:avLst/>
          </a:prstGeom>
        </p:spPr>
        <p:txBody>
          <a:bodyPr anchorCtr="0" anchor="t" bIns="91425" lIns="91425" spcFirstLastPara="1" rIns="91425" wrap="square" tIns="91425">
            <a:noAutofit/>
          </a:bodyPr>
          <a:lstStyle>
            <a:lvl1pPr indent="-304800" lvl="0" marL="457200" rtl="0">
              <a:lnSpc>
                <a:spcPct val="150000"/>
              </a:lnSpc>
              <a:spcBef>
                <a:spcPts val="0"/>
              </a:spcBef>
              <a:spcAft>
                <a:spcPts val="0"/>
              </a:spcAft>
              <a:buSzPts val="1200"/>
              <a:buChar char="●"/>
              <a:defRPr/>
            </a:lvl1pPr>
            <a:lvl2pPr indent="-304800" lvl="1" marL="914400" rtl="0">
              <a:lnSpc>
                <a:spcPct val="150000"/>
              </a:lnSpc>
              <a:spcBef>
                <a:spcPts val="0"/>
              </a:spcBef>
              <a:spcAft>
                <a:spcPts val="0"/>
              </a:spcAft>
              <a:buSzPts val="1200"/>
              <a:buChar char="○"/>
              <a:defRPr/>
            </a:lvl2pPr>
            <a:lvl3pPr indent="-304800" lvl="2" marL="1371600" rtl="0">
              <a:lnSpc>
                <a:spcPct val="150000"/>
              </a:lnSpc>
              <a:spcBef>
                <a:spcPts val="0"/>
              </a:spcBef>
              <a:spcAft>
                <a:spcPts val="0"/>
              </a:spcAft>
              <a:buSzPts val="1200"/>
              <a:buChar char="■"/>
              <a:defRPr/>
            </a:lvl3pPr>
            <a:lvl4pPr indent="-304800" lvl="3" marL="1828800" rtl="0">
              <a:lnSpc>
                <a:spcPct val="150000"/>
              </a:lnSpc>
              <a:spcBef>
                <a:spcPts val="0"/>
              </a:spcBef>
              <a:spcAft>
                <a:spcPts val="0"/>
              </a:spcAft>
              <a:buSzPts val="1200"/>
              <a:buChar char="●"/>
              <a:defRPr/>
            </a:lvl4pPr>
            <a:lvl5pPr indent="-304800" lvl="4" marL="2286000" rtl="0">
              <a:lnSpc>
                <a:spcPct val="150000"/>
              </a:lnSpc>
              <a:spcBef>
                <a:spcPts val="0"/>
              </a:spcBef>
              <a:spcAft>
                <a:spcPts val="0"/>
              </a:spcAft>
              <a:buSzPts val="1200"/>
              <a:buChar char="○"/>
              <a:defRPr/>
            </a:lvl5pPr>
            <a:lvl6pPr indent="-304800" lvl="5" marL="2743200" rtl="0">
              <a:lnSpc>
                <a:spcPct val="150000"/>
              </a:lnSpc>
              <a:spcBef>
                <a:spcPts val="0"/>
              </a:spcBef>
              <a:spcAft>
                <a:spcPts val="0"/>
              </a:spcAft>
              <a:buSzPts val="1200"/>
              <a:buChar char="■"/>
              <a:defRPr/>
            </a:lvl6pPr>
            <a:lvl7pPr indent="-304800" lvl="6" marL="3200400" rtl="0">
              <a:lnSpc>
                <a:spcPct val="150000"/>
              </a:lnSpc>
              <a:spcBef>
                <a:spcPts val="0"/>
              </a:spcBef>
              <a:spcAft>
                <a:spcPts val="0"/>
              </a:spcAft>
              <a:buSzPts val="1200"/>
              <a:buChar char="●"/>
              <a:defRPr/>
            </a:lvl7pPr>
            <a:lvl8pPr indent="-304800" lvl="7" marL="3657600" rtl="0">
              <a:lnSpc>
                <a:spcPct val="150000"/>
              </a:lnSpc>
              <a:spcBef>
                <a:spcPts val="0"/>
              </a:spcBef>
              <a:spcAft>
                <a:spcPts val="0"/>
              </a:spcAft>
              <a:buSzPts val="1200"/>
              <a:buChar char="○"/>
              <a:defRPr/>
            </a:lvl8pPr>
            <a:lvl9pPr indent="-304800" lvl="8" marL="4114800" rtl="0">
              <a:lnSpc>
                <a:spcPct val="150000"/>
              </a:lnSpc>
              <a:spcBef>
                <a:spcPts val="0"/>
              </a:spcBef>
              <a:spcAft>
                <a:spcPts val="0"/>
              </a:spcAft>
              <a:buSzPts val="1200"/>
              <a:buChar char="■"/>
              <a:defRPr/>
            </a:lvl9pPr>
          </a:lstStyle>
          <a:p/>
        </p:txBody>
      </p:sp>
      <p:pic>
        <p:nvPicPr>
          <p:cNvPr id="179" name="Google Shape;179;p32"/>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180" name="Google Shape;180;p32"/>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2022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Content &amp; Photo">
  <p:cSld name="ONE_COLUMN_TEXT">
    <p:spTree>
      <p:nvGrpSpPr>
        <p:cNvPr id="181" name="Shape 181"/>
        <p:cNvGrpSpPr/>
        <p:nvPr/>
      </p:nvGrpSpPr>
      <p:grpSpPr>
        <a:xfrm>
          <a:off x="0" y="0"/>
          <a:ext cx="0" cy="0"/>
          <a:chOff x="0" y="0"/>
          <a:chExt cx="0" cy="0"/>
        </a:xfrm>
      </p:grpSpPr>
      <p:sp>
        <p:nvSpPr>
          <p:cNvPr id="182" name="Google Shape;182;p33"/>
          <p:cNvSpPr txBox="1"/>
          <p:nvPr>
            <p:ph type="title"/>
          </p:nvPr>
        </p:nvSpPr>
        <p:spPr>
          <a:xfrm>
            <a:off x="752400" y="1155600"/>
            <a:ext cx="4143600" cy="6588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SzPts val="2600"/>
              <a:buNone/>
              <a:defRPr sz="2600"/>
            </a:lvl1pPr>
            <a:lvl2pPr lvl="1" rtl="0">
              <a:lnSpc>
                <a:spcPct val="115000"/>
              </a:lnSpc>
              <a:spcBef>
                <a:spcPts val="0"/>
              </a:spcBef>
              <a:spcAft>
                <a:spcPts val="0"/>
              </a:spcAft>
              <a:buSzPts val="2600"/>
              <a:buNone/>
              <a:defRPr sz="2600"/>
            </a:lvl2pPr>
            <a:lvl3pPr lvl="2" rtl="0">
              <a:lnSpc>
                <a:spcPct val="115000"/>
              </a:lnSpc>
              <a:spcBef>
                <a:spcPts val="0"/>
              </a:spcBef>
              <a:spcAft>
                <a:spcPts val="0"/>
              </a:spcAft>
              <a:buSzPts val="2600"/>
              <a:buNone/>
              <a:defRPr sz="2600"/>
            </a:lvl3pPr>
            <a:lvl4pPr lvl="3" rtl="0">
              <a:lnSpc>
                <a:spcPct val="115000"/>
              </a:lnSpc>
              <a:spcBef>
                <a:spcPts val="0"/>
              </a:spcBef>
              <a:spcAft>
                <a:spcPts val="0"/>
              </a:spcAft>
              <a:buSzPts val="2600"/>
              <a:buNone/>
              <a:defRPr sz="2600"/>
            </a:lvl4pPr>
            <a:lvl5pPr lvl="4" rtl="0">
              <a:lnSpc>
                <a:spcPct val="115000"/>
              </a:lnSpc>
              <a:spcBef>
                <a:spcPts val="0"/>
              </a:spcBef>
              <a:spcAft>
                <a:spcPts val="0"/>
              </a:spcAft>
              <a:buSzPts val="2600"/>
              <a:buNone/>
              <a:defRPr sz="2600"/>
            </a:lvl5pPr>
            <a:lvl6pPr lvl="5" rtl="0">
              <a:lnSpc>
                <a:spcPct val="115000"/>
              </a:lnSpc>
              <a:spcBef>
                <a:spcPts val="0"/>
              </a:spcBef>
              <a:spcAft>
                <a:spcPts val="0"/>
              </a:spcAft>
              <a:buSzPts val="2600"/>
              <a:buNone/>
              <a:defRPr sz="2600"/>
            </a:lvl6pPr>
            <a:lvl7pPr lvl="6" rtl="0">
              <a:lnSpc>
                <a:spcPct val="115000"/>
              </a:lnSpc>
              <a:spcBef>
                <a:spcPts val="0"/>
              </a:spcBef>
              <a:spcAft>
                <a:spcPts val="0"/>
              </a:spcAft>
              <a:buSzPts val="2600"/>
              <a:buNone/>
              <a:defRPr sz="2600"/>
            </a:lvl7pPr>
            <a:lvl8pPr lvl="7" rtl="0">
              <a:lnSpc>
                <a:spcPct val="115000"/>
              </a:lnSpc>
              <a:spcBef>
                <a:spcPts val="0"/>
              </a:spcBef>
              <a:spcAft>
                <a:spcPts val="0"/>
              </a:spcAft>
              <a:buSzPts val="2600"/>
              <a:buNone/>
              <a:defRPr sz="2600"/>
            </a:lvl8pPr>
            <a:lvl9pPr lvl="8" rtl="0">
              <a:lnSpc>
                <a:spcPct val="115000"/>
              </a:lnSpc>
              <a:spcBef>
                <a:spcPts val="0"/>
              </a:spcBef>
              <a:spcAft>
                <a:spcPts val="0"/>
              </a:spcAft>
              <a:buSzPts val="2600"/>
              <a:buNone/>
              <a:defRPr sz="2600"/>
            </a:lvl9pPr>
          </a:lstStyle>
          <a:p/>
        </p:txBody>
      </p:sp>
      <p:sp>
        <p:nvSpPr>
          <p:cNvPr id="183" name="Google Shape;183;p33"/>
          <p:cNvSpPr txBox="1"/>
          <p:nvPr>
            <p:ph idx="1" type="body"/>
          </p:nvPr>
        </p:nvSpPr>
        <p:spPr>
          <a:xfrm>
            <a:off x="752400" y="2440800"/>
            <a:ext cx="3729600" cy="2458800"/>
          </a:xfrm>
          <a:prstGeom prst="rect">
            <a:avLst/>
          </a:prstGeom>
        </p:spPr>
        <p:txBody>
          <a:bodyPr anchorCtr="0" anchor="t" bIns="91425" lIns="91425" spcFirstLastPara="1" rIns="91425" wrap="square" tIns="91425">
            <a:noAutofit/>
          </a:bodyPr>
          <a:lstStyle>
            <a:lvl1pPr indent="-295275" lvl="0" marL="457200" rtl="0">
              <a:spcBef>
                <a:spcPts val="0"/>
              </a:spcBef>
              <a:spcAft>
                <a:spcPts val="0"/>
              </a:spcAft>
              <a:buSzPts val="1050"/>
              <a:buChar char="●"/>
              <a:defRPr sz="1050"/>
            </a:lvl1pPr>
            <a:lvl2pPr indent="-295275" lvl="1" marL="914400" rtl="0">
              <a:spcBef>
                <a:spcPts val="1600"/>
              </a:spcBef>
              <a:spcAft>
                <a:spcPts val="0"/>
              </a:spcAft>
              <a:buSzPts val="1050"/>
              <a:buChar char="○"/>
              <a:defRPr sz="1050"/>
            </a:lvl2pPr>
            <a:lvl3pPr indent="-295275" lvl="2" marL="1371600" rtl="0">
              <a:spcBef>
                <a:spcPts val="1600"/>
              </a:spcBef>
              <a:spcAft>
                <a:spcPts val="0"/>
              </a:spcAft>
              <a:buSzPts val="1050"/>
              <a:buChar char="■"/>
              <a:defRPr sz="1050"/>
            </a:lvl3pPr>
            <a:lvl4pPr indent="-295275" lvl="3" marL="1828800" rtl="0">
              <a:spcBef>
                <a:spcPts val="1600"/>
              </a:spcBef>
              <a:spcAft>
                <a:spcPts val="0"/>
              </a:spcAft>
              <a:buSzPts val="1050"/>
              <a:buChar char="●"/>
              <a:defRPr sz="1050"/>
            </a:lvl4pPr>
            <a:lvl5pPr indent="-295275" lvl="4" marL="2286000" rtl="0">
              <a:spcBef>
                <a:spcPts val="1600"/>
              </a:spcBef>
              <a:spcAft>
                <a:spcPts val="0"/>
              </a:spcAft>
              <a:buSzPts val="1050"/>
              <a:buChar char="○"/>
              <a:defRPr sz="1050"/>
            </a:lvl5pPr>
            <a:lvl6pPr indent="-295275" lvl="5" marL="2743200" rtl="0">
              <a:spcBef>
                <a:spcPts val="1600"/>
              </a:spcBef>
              <a:spcAft>
                <a:spcPts val="0"/>
              </a:spcAft>
              <a:buSzPts val="1050"/>
              <a:buChar char="■"/>
              <a:defRPr sz="1050"/>
            </a:lvl6pPr>
            <a:lvl7pPr indent="-295275" lvl="6" marL="3200400" rtl="0">
              <a:spcBef>
                <a:spcPts val="1600"/>
              </a:spcBef>
              <a:spcAft>
                <a:spcPts val="0"/>
              </a:spcAft>
              <a:buSzPts val="1050"/>
              <a:buChar char="●"/>
              <a:defRPr sz="1050"/>
            </a:lvl7pPr>
            <a:lvl8pPr indent="-295275" lvl="7" marL="3657600" rtl="0">
              <a:spcBef>
                <a:spcPts val="1600"/>
              </a:spcBef>
              <a:spcAft>
                <a:spcPts val="0"/>
              </a:spcAft>
              <a:buSzPts val="1050"/>
              <a:buChar char="○"/>
              <a:defRPr sz="1050"/>
            </a:lvl8pPr>
            <a:lvl9pPr indent="-295275" lvl="8" marL="4114800" rtl="0">
              <a:spcBef>
                <a:spcPts val="1600"/>
              </a:spcBef>
              <a:spcAft>
                <a:spcPts val="1600"/>
              </a:spcAft>
              <a:buSzPts val="1050"/>
              <a:buChar char="■"/>
              <a:defRPr sz="1050"/>
            </a:lvl9pPr>
          </a:lstStyle>
          <a:p/>
        </p:txBody>
      </p:sp>
      <p:pic>
        <p:nvPicPr>
          <p:cNvPr id="184" name="Google Shape;184;p33"/>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185" name="Google Shape;185;p33"/>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2022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Stats One Number">
  <p:cSld name="MAIN_POINT">
    <p:bg>
      <p:bgPr>
        <a:solidFill>
          <a:schemeClr val="dk1"/>
        </a:solidFill>
      </p:bgPr>
    </p:bg>
    <p:spTree>
      <p:nvGrpSpPr>
        <p:cNvPr id="186" name="Shape 186"/>
        <p:cNvGrpSpPr/>
        <p:nvPr/>
      </p:nvGrpSpPr>
      <p:grpSpPr>
        <a:xfrm>
          <a:off x="0" y="0"/>
          <a:ext cx="0" cy="0"/>
          <a:chOff x="0" y="0"/>
          <a:chExt cx="0" cy="0"/>
        </a:xfrm>
      </p:grpSpPr>
      <p:sp>
        <p:nvSpPr>
          <p:cNvPr id="187" name="Google Shape;187;p34"/>
          <p:cNvSpPr txBox="1"/>
          <p:nvPr>
            <p:ph idx="1" type="body"/>
          </p:nvPr>
        </p:nvSpPr>
        <p:spPr>
          <a:xfrm>
            <a:off x="763200" y="990000"/>
            <a:ext cx="2260800" cy="370800"/>
          </a:xfrm>
          <a:prstGeom prst="rect">
            <a:avLst/>
          </a:prstGeom>
        </p:spPr>
        <p:txBody>
          <a:bodyPr anchorCtr="0" anchor="t" bIns="91425" lIns="91425" spcFirstLastPara="1" rIns="91425" wrap="square" tIns="91425">
            <a:noAutofit/>
          </a:bodyPr>
          <a:lstStyle>
            <a:lvl1pPr indent="-292100" lvl="0" marL="457200" rtl="0">
              <a:spcBef>
                <a:spcPts val="0"/>
              </a:spcBef>
              <a:spcAft>
                <a:spcPts val="0"/>
              </a:spcAft>
              <a:buClr>
                <a:schemeClr val="accent5"/>
              </a:buClr>
              <a:buSzPts val="1000"/>
              <a:buChar char="●"/>
              <a:defRPr sz="1000">
                <a:solidFill>
                  <a:schemeClr val="accent5"/>
                </a:solidFill>
              </a:defRPr>
            </a:lvl1pPr>
            <a:lvl2pPr indent="-292100" lvl="1" marL="914400" rtl="0">
              <a:spcBef>
                <a:spcPts val="1600"/>
              </a:spcBef>
              <a:spcAft>
                <a:spcPts val="0"/>
              </a:spcAft>
              <a:buClr>
                <a:schemeClr val="accent5"/>
              </a:buClr>
              <a:buSzPts val="1000"/>
              <a:buChar char="○"/>
              <a:defRPr sz="1000">
                <a:solidFill>
                  <a:schemeClr val="accent5"/>
                </a:solidFill>
              </a:defRPr>
            </a:lvl2pPr>
            <a:lvl3pPr indent="-292100" lvl="2" marL="1371600" rtl="0">
              <a:spcBef>
                <a:spcPts val="1600"/>
              </a:spcBef>
              <a:spcAft>
                <a:spcPts val="0"/>
              </a:spcAft>
              <a:buClr>
                <a:schemeClr val="accent5"/>
              </a:buClr>
              <a:buSzPts val="1000"/>
              <a:buChar char="■"/>
              <a:defRPr sz="1000">
                <a:solidFill>
                  <a:schemeClr val="accent5"/>
                </a:solidFill>
              </a:defRPr>
            </a:lvl3pPr>
            <a:lvl4pPr indent="-292100" lvl="3" marL="1828800" rtl="0">
              <a:spcBef>
                <a:spcPts val="1600"/>
              </a:spcBef>
              <a:spcAft>
                <a:spcPts val="0"/>
              </a:spcAft>
              <a:buClr>
                <a:schemeClr val="accent5"/>
              </a:buClr>
              <a:buSzPts val="1000"/>
              <a:buChar char="●"/>
              <a:defRPr sz="1000">
                <a:solidFill>
                  <a:schemeClr val="accent5"/>
                </a:solidFill>
              </a:defRPr>
            </a:lvl4pPr>
            <a:lvl5pPr indent="-292100" lvl="4" marL="2286000" rtl="0">
              <a:spcBef>
                <a:spcPts val="1600"/>
              </a:spcBef>
              <a:spcAft>
                <a:spcPts val="0"/>
              </a:spcAft>
              <a:buClr>
                <a:schemeClr val="accent5"/>
              </a:buClr>
              <a:buSzPts val="1000"/>
              <a:buChar char="○"/>
              <a:defRPr sz="1000">
                <a:solidFill>
                  <a:schemeClr val="accent5"/>
                </a:solidFill>
              </a:defRPr>
            </a:lvl5pPr>
            <a:lvl6pPr indent="-292100" lvl="5" marL="2743200" rtl="0">
              <a:spcBef>
                <a:spcPts val="1600"/>
              </a:spcBef>
              <a:spcAft>
                <a:spcPts val="0"/>
              </a:spcAft>
              <a:buClr>
                <a:schemeClr val="accent5"/>
              </a:buClr>
              <a:buSzPts val="1000"/>
              <a:buChar char="■"/>
              <a:defRPr sz="1000">
                <a:solidFill>
                  <a:schemeClr val="accent5"/>
                </a:solidFill>
              </a:defRPr>
            </a:lvl6pPr>
            <a:lvl7pPr indent="-292100" lvl="6" marL="3200400" rtl="0">
              <a:spcBef>
                <a:spcPts val="1600"/>
              </a:spcBef>
              <a:spcAft>
                <a:spcPts val="0"/>
              </a:spcAft>
              <a:buClr>
                <a:schemeClr val="accent5"/>
              </a:buClr>
              <a:buSzPts val="1000"/>
              <a:buChar char="●"/>
              <a:defRPr sz="1000">
                <a:solidFill>
                  <a:schemeClr val="accent5"/>
                </a:solidFill>
              </a:defRPr>
            </a:lvl7pPr>
            <a:lvl8pPr indent="-292100" lvl="7" marL="3657600" rtl="0">
              <a:spcBef>
                <a:spcPts val="1600"/>
              </a:spcBef>
              <a:spcAft>
                <a:spcPts val="0"/>
              </a:spcAft>
              <a:buClr>
                <a:schemeClr val="accent5"/>
              </a:buClr>
              <a:buSzPts val="1000"/>
              <a:buChar char="○"/>
              <a:defRPr sz="1000">
                <a:solidFill>
                  <a:schemeClr val="accent5"/>
                </a:solidFill>
              </a:defRPr>
            </a:lvl8pPr>
            <a:lvl9pPr indent="-292100" lvl="8" marL="4114800" rtl="0">
              <a:spcBef>
                <a:spcPts val="1600"/>
              </a:spcBef>
              <a:spcAft>
                <a:spcPts val="1600"/>
              </a:spcAft>
              <a:buClr>
                <a:schemeClr val="accent5"/>
              </a:buClr>
              <a:buSzPts val="1000"/>
              <a:buChar char="■"/>
              <a:defRPr sz="1000">
                <a:solidFill>
                  <a:schemeClr val="accent5"/>
                </a:solidFill>
              </a:defRPr>
            </a:lvl9pPr>
          </a:lstStyle>
          <a:p/>
        </p:txBody>
      </p:sp>
      <p:sp>
        <p:nvSpPr>
          <p:cNvPr id="188" name="Google Shape;188;p34"/>
          <p:cNvSpPr txBox="1"/>
          <p:nvPr>
            <p:ph type="title"/>
          </p:nvPr>
        </p:nvSpPr>
        <p:spPr>
          <a:xfrm>
            <a:off x="763200" y="2372400"/>
            <a:ext cx="3808800" cy="1040400"/>
          </a:xfrm>
          <a:prstGeom prst="rect">
            <a:avLst/>
          </a:prstGeom>
        </p:spPr>
        <p:txBody>
          <a:bodyPr anchorCtr="0" anchor="t" bIns="0" lIns="91425" spcFirstLastPara="1" rIns="91425" wrap="square" tIns="0">
            <a:noAutofit/>
          </a:bodyPr>
          <a:lstStyle>
            <a:lvl1pPr lvl="0" rtl="0">
              <a:lnSpc>
                <a:spcPct val="115000"/>
              </a:lnSpc>
              <a:spcBef>
                <a:spcPts val="0"/>
              </a:spcBef>
              <a:spcAft>
                <a:spcPts val="0"/>
              </a:spcAft>
              <a:buClr>
                <a:srgbClr val="FFFFFF"/>
              </a:buClr>
              <a:buSzPts val="3500"/>
              <a:buNone/>
              <a:defRPr sz="3500">
                <a:solidFill>
                  <a:srgbClr val="FFFFFF"/>
                </a:solidFill>
              </a:defRPr>
            </a:lvl1pPr>
            <a:lvl2pPr lvl="1" rtl="0">
              <a:lnSpc>
                <a:spcPct val="115000"/>
              </a:lnSpc>
              <a:spcBef>
                <a:spcPts val="0"/>
              </a:spcBef>
              <a:spcAft>
                <a:spcPts val="0"/>
              </a:spcAft>
              <a:buClr>
                <a:srgbClr val="FFFFFF"/>
              </a:buClr>
              <a:buSzPts val="3500"/>
              <a:buNone/>
              <a:defRPr sz="3500">
                <a:solidFill>
                  <a:srgbClr val="FFFFFF"/>
                </a:solidFill>
              </a:defRPr>
            </a:lvl2pPr>
            <a:lvl3pPr lvl="2" rtl="0">
              <a:lnSpc>
                <a:spcPct val="115000"/>
              </a:lnSpc>
              <a:spcBef>
                <a:spcPts val="0"/>
              </a:spcBef>
              <a:spcAft>
                <a:spcPts val="0"/>
              </a:spcAft>
              <a:buClr>
                <a:srgbClr val="FFFFFF"/>
              </a:buClr>
              <a:buSzPts val="3500"/>
              <a:buNone/>
              <a:defRPr sz="3500">
                <a:solidFill>
                  <a:srgbClr val="FFFFFF"/>
                </a:solidFill>
              </a:defRPr>
            </a:lvl3pPr>
            <a:lvl4pPr lvl="3" rtl="0">
              <a:lnSpc>
                <a:spcPct val="115000"/>
              </a:lnSpc>
              <a:spcBef>
                <a:spcPts val="0"/>
              </a:spcBef>
              <a:spcAft>
                <a:spcPts val="0"/>
              </a:spcAft>
              <a:buClr>
                <a:srgbClr val="FFFFFF"/>
              </a:buClr>
              <a:buSzPts val="3500"/>
              <a:buNone/>
              <a:defRPr sz="3500">
                <a:solidFill>
                  <a:srgbClr val="FFFFFF"/>
                </a:solidFill>
              </a:defRPr>
            </a:lvl4pPr>
            <a:lvl5pPr lvl="4" rtl="0">
              <a:lnSpc>
                <a:spcPct val="115000"/>
              </a:lnSpc>
              <a:spcBef>
                <a:spcPts val="0"/>
              </a:spcBef>
              <a:spcAft>
                <a:spcPts val="0"/>
              </a:spcAft>
              <a:buClr>
                <a:srgbClr val="FFFFFF"/>
              </a:buClr>
              <a:buSzPts val="3500"/>
              <a:buNone/>
              <a:defRPr sz="3500">
                <a:solidFill>
                  <a:srgbClr val="FFFFFF"/>
                </a:solidFill>
              </a:defRPr>
            </a:lvl5pPr>
            <a:lvl6pPr lvl="5" rtl="0">
              <a:lnSpc>
                <a:spcPct val="115000"/>
              </a:lnSpc>
              <a:spcBef>
                <a:spcPts val="0"/>
              </a:spcBef>
              <a:spcAft>
                <a:spcPts val="0"/>
              </a:spcAft>
              <a:buClr>
                <a:srgbClr val="FFFFFF"/>
              </a:buClr>
              <a:buSzPts val="3500"/>
              <a:buNone/>
              <a:defRPr sz="3500">
                <a:solidFill>
                  <a:srgbClr val="FFFFFF"/>
                </a:solidFill>
              </a:defRPr>
            </a:lvl6pPr>
            <a:lvl7pPr lvl="6" rtl="0">
              <a:lnSpc>
                <a:spcPct val="115000"/>
              </a:lnSpc>
              <a:spcBef>
                <a:spcPts val="0"/>
              </a:spcBef>
              <a:spcAft>
                <a:spcPts val="0"/>
              </a:spcAft>
              <a:buClr>
                <a:srgbClr val="FFFFFF"/>
              </a:buClr>
              <a:buSzPts val="3500"/>
              <a:buNone/>
              <a:defRPr sz="3500">
                <a:solidFill>
                  <a:srgbClr val="FFFFFF"/>
                </a:solidFill>
              </a:defRPr>
            </a:lvl7pPr>
            <a:lvl8pPr lvl="7" rtl="0">
              <a:lnSpc>
                <a:spcPct val="115000"/>
              </a:lnSpc>
              <a:spcBef>
                <a:spcPts val="0"/>
              </a:spcBef>
              <a:spcAft>
                <a:spcPts val="0"/>
              </a:spcAft>
              <a:buClr>
                <a:srgbClr val="FFFFFF"/>
              </a:buClr>
              <a:buSzPts val="3500"/>
              <a:buNone/>
              <a:defRPr sz="3500">
                <a:solidFill>
                  <a:srgbClr val="FFFFFF"/>
                </a:solidFill>
              </a:defRPr>
            </a:lvl8pPr>
            <a:lvl9pPr lvl="8" rtl="0">
              <a:lnSpc>
                <a:spcPct val="115000"/>
              </a:lnSpc>
              <a:spcBef>
                <a:spcPts val="0"/>
              </a:spcBef>
              <a:spcAft>
                <a:spcPts val="0"/>
              </a:spcAft>
              <a:buClr>
                <a:srgbClr val="FFFFFF"/>
              </a:buClr>
              <a:buSzPts val="3500"/>
              <a:buNone/>
              <a:defRPr sz="3500">
                <a:solidFill>
                  <a:srgbClr val="FFFFFF"/>
                </a:solidFill>
              </a:defRPr>
            </a:lvl9pPr>
          </a:lstStyle>
          <a:p/>
        </p:txBody>
      </p:sp>
      <p:sp>
        <p:nvSpPr>
          <p:cNvPr id="189" name="Google Shape;189;p34"/>
          <p:cNvSpPr txBox="1"/>
          <p:nvPr>
            <p:ph idx="2" type="body"/>
          </p:nvPr>
        </p:nvSpPr>
        <p:spPr>
          <a:xfrm>
            <a:off x="763200" y="3412800"/>
            <a:ext cx="3808800" cy="918000"/>
          </a:xfrm>
          <a:prstGeom prst="rect">
            <a:avLst/>
          </a:prstGeom>
        </p:spPr>
        <p:txBody>
          <a:bodyPr anchorCtr="0" anchor="t" bIns="91425" lIns="91425" spcFirstLastPara="1" rIns="91425" wrap="square" tIns="306000">
            <a:noAutofit/>
          </a:bodyPr>
          <a:lstStyle>
            <a:lvl1pPr indent="-295275" lvl="0" marL="457200" rtl="0">
              <a:spcBef>
                <a:spcPts val="0"/>
              </a:spcBef>
              <a:spcAft>
                <a:spcPts val="0"/>
              </a:spcAft>
              <a:buClr>
                <a:schemeClr val="accent5"/>
              </a:buClr>
              <a:buSzPts val="1050"/>
              <a:buChar char="●"/>
              <a:defRPr sz="1050">
                <a:solidFill>
                  <a:schemeClr val="accent5"/>
                </a:solidFill>
              </a:defRPr>
            </a:lvl1pPr>
            <a:lvl2pPr indent="-295275" lvl="1" marL="914400" rtl="0">
              <a:spcBef>
                <a:spcPts val="1600"/>
              </a:spcBef>
              <a:spcAft>
                <a:spcPts val="0"/>
              </a:spcAft>
              <a:buClr>
                <a:schemeClr val="accent5"/>
              </a:buClr>
              <a:buSzPts val="1050"/>
              <a:buChar char="○"/>
              <a:defRPr sz="1050">
                <a:solidFill>
                  <a:schemeClr val="accent5"/>
                </a:solidFill>
              </a:defRPr>
            </a:lvl2pPr>
            <a:lvl3pPr indent="-295275" lvl="2" marL="1371600" rtl="0">
              <a:spcBef>
                <a:spcPts val="1600"/>
              </a:spcBef>
              <a:spcAft>
                <a:spcPts val="0"/>
              </a:spcAft>
              <a:buClr>
                <a:schemeClr val="accent5"/>
              </a:buClr>
              <a:buSzPts val="1050"/>
              <a:buChar char="■"/>
              <a:defRPr sz="1050">
                <a:solidFill>
                  <a:schemeClr val="accent5"/>
                </a:solidFill>
              </a:defRPr>
            </a:lvl3pPr>
            <a:lvl4pPr indent="-295275" lvl="3" marL="1828800" rtl="0">
              <a:spcBef>
                <a:spcPts val="1600"/>
              </a:spcBef>
              <a:spcAft>
                <a:spcPts val="0"/>
              </a:spcAft>
              <a:buClr>
                <a:schemeClr val="accent5"/>
              </a:buClr>
              <a:buSzPts val="1050"/>
              <a:buChar char="●"/>
              <a:defRPr sz="1050">
                <a:solidFill>
                  <a:schemeClr val="accent5"/>
                </a:solidFill>
              </a:defRPr>
            </a:lvl4pPr>
            <a:lvl5pPr indent="-295275" lvl="4" marL="2286000" rtl="0">
              <a:spcBef>
                <a:spcPts val="1600"/>
              </a:spcBef>
              <a:spcAft>
                <a:spcPts val="0"/>
              </a:spcAft>
              <a:buClr>
                <a:schemeClr val="accent5"/>
              </a:buClr>
              <a:buSzPts val="1050"/>
              <a:buChar char="○"/>
              <a:defRPr sz="1050">
                <a:solidFill>
                  <a:schemeClr val="accent5"/>
                </a:solidFill>
              </a:defRPr>
            </a:lvl5pPr>
            <a:lvl6pPr indent="-295275" lvl="5" marL="2743200" rtl="0">
              <a:spcBef>
                <a:spcPts val="1600"/>
              </a:spcBef>
              <a:spcAft>
                <a:spcPts val="0"/>
              </a:spcAft>
              <a:buClr>
                <a:schemeClr val="accent5"/>
              </a:buClr>
              <a:buSzPts val="1050"/>
              <a:buChar char="■"/>
              <a:defRPr sz="1050">
                <a:solidFill>
                  <a:schemeClr val="accent5"/>
                </a:solidFill>
              </a:defRPr>
            </a:lvl6pPr>
            <a:lvl7pPr indent="-295275" lvl="6" marL="3200400" rtl="0">
              <a:spcBef>
                <a:spcPts val="1600"/>
              </a:spcBef>
              <a:spcAft>
                <a:spcPts val="0"/>
              </a:spcAft>
              <a:buClr>
                <a:schemeClr val="accent5"/>
              </a:buClr>
              <a:buSzPts val="1050"/>
              <a:buChar char="●"/>
              <a:defRPr sz="1050">
                <a:solidFill>
                  <a:schemeClr val="accent5"/>
                </a:solidFill>
              </a:defRPr>
            </a:lvl7pPr>
            <a:lvl8pPr indent="-295275" lvl="7" marL="3657600" rtl="0">
              <a:spcBef>
                <a:spcPts val="1600"/>
              </a:spcBef>
              <a:spcAft>
                <a:spcPts val="0"/>
              </a:spcAft>
              <a:buClr>
                <a:schemeClr val="accent5"/>
              </a:buClr>
              <a:buSzPts val="1050"/>
              <a:buChar char="○"/>
              <a:defRPr sz="1050">
                <a:solidFill>
                  <a:schemeClr val="accent5"/>
                </a:solidFill>
              </a:defRPr>
            </a:lvl8pPr>
            <a:lvl9pPr indent="-295275" lvl="8" marL="4114800" rtl="0">
              <a:spcBef>
                <a:spcPts val="1600"/>
              </a:spcBef>
              <a:spcAft>
                <a:spcPts val="1600"/>
              </a:spcAft>
              <a:buClr>
                <a:schemeClr val="accent5"/>
              </a:buClr>
              <a:buSzPts val="1050"/>
              <a:buChar char="■"/>
              <a:defRPr sz="1050">
                <a:solidFill>
                  <a:schemeClr val="accent5"/>
                </a:solidFill>
              </a:defRPr>
            </a:lvl9pPr>
          </a:lstStyle>
          <a:p/>
        </p:txBody>
      </p:sp>
      <p:sp>
        <p:nvSpPr>
          <p:cNvPr id="190" name="Google Shape;190;p34"/>
          <p:cNvSpPr txBox="1"/>
          <p:nvPr/>
        </p:nvSpPr>
        <p:spPr>
          <a:xfrm>
            <a:off x="762000" y="277339"/>
            <a:ext cx="3810000" cy="1099800"/>
          </a:xfrm>
          <a:prstGeom prst="rect">
            <a:avLst/>
          </a:prstGeom>
          <a:noFill/>
          <a:ln>
            <a:noFill/>
          </a:ln>
        </p:spPr>
        <p:txBody>
          <a:bodyPr anchorCtr="0" anchor="ctr" bIns="91425" lIns="91425" spcFirstLastPara="1" rIns="91425" wrap="square" tIns="0">
            <a:noAutofit/>
          </a:bodyPr>
          <a:lstStyle/>
          <a:p>
            <a:pPr indent="0" lvl="0" marL="0" rtl="0" algn="l">
              <a:spcBef>
                <a:spcPts val="0"/>
              </a:spcBef>
              <a:spcAft>
                <a:spcPts val="0"/>
              </a:spcAft>
              <a:buNone/>
            </a:pPr>
            <a:r>
              <a:rPr lang="en-GB" sz="3900">
                <a:solidFill>
                  <a:srgbClr val="0DFFAD"/>
                </a:solidFill>
              </a:rPr>
              <a:t>—</a:t>
            </a:r>
            <a:br>
              <a:rPr lang="en-GB" sz="4600">
                <a:solidFill>
                  <a:srgbClr val="666666"/>
                </a:solidFill>
                <a:latin typeface="Roboto"/>
                <a:ea typeface="Roboto"/>
                <a:cs typeface="Roboto"/>
                <a:sym typeface="Roboto"/>
              </a:rPr>
            </a:br>
            <a:endParaRPr sz="1000">
              <a:solidFill>
                <a:srgbClr val="B2C4C7"/>
              </a:solidFill>
            </a:endParaRPr>
          </a:p>
        </p:txBody>
      </p:sp>
      <p:pic>
        <p:nvPicPr>
          <p:cNvPr id="191" name="Google Shape;191;p34"/>
          <p:cNvPicPr preferRelativeResize="0"/>
          <p:nvPr/>
        </p:nvPicPr>
        <p:blipFill>
          <a:blip r:embed="rId2">
            <a:alphaModFix/>
          </a:blip>
          <a:stretch>
            <a:fillRect/>
          </a:stretch>
        </p:blipFill>
        <p:spPr>
          <a:xfrm>
            <a:off x="7550991" y="296587"/>
            <a:ext cx="1216799" cy="364515"/>
          </a:xfrm>
          <a:prstGeom prst="rect">
            <a:avLst/>
          </a:prstGeom>
          <a:noFill/>
          <a:ln>
            <a:noFill/>
          </a:ln>
        </p:spPr>
      </p:pic>
      <p:sp>
        <p:nvSpPr>
          <p:cNvPr id="192" name="Google Shape;192;p34"/>
          <p:cNvSpPr txBox="1"/>
          <p:nvPr>
            <p:ph idx="3" type="body"/>
          </p:nvPr>
        </p:nvSpPr>
        <p:spPr>
          <a:xfrm>
            <a:off x="5713800" y="2372400"/>
            <a:ext cx="3054000" cy="1371600"/>
          </a:xfrm>
          <a:prstGeom prst="rect">
            <a:avLst/>
          </a:prstGeom>
        </p:spPr>
        <p:txBody>
          <a:bodyPr anchorCtr="0" anchor="ctr" bIns="0" lIns="91425" spcFirstLastPara="1" rIns="91425" wrap="square" tIns="0">
            <a:noAutofit/>
          </a:bodyPr>
          <a:lstStyle>
            <a:lvl1pPr indent="-914400" lvl="0" marL="457200" rtl="0">
              <a:spcBef>
                <a:spcPts val="0"/>
              </a:spcBef>
              <a:spcAft>
                <a:spcPts val="0"/>
              </a:spcAft>
              <a:buClr>
                <a:srgbClr val="FFFFFF"/>
              </a:buClr>
              <a:buSzPts val="10800"/>
              <a:buChar char="●"/>
              <a:defRPr sz="10800">
                <a:solidFill>
                  <a:srgbClr val="FFFFFF"/>
                </a:solidFill>
              </a:defRPr>
            </a:lvl1pPr>
            <a:lvl2pPr indent="-914400" lvl="1" marL="914400" rtl="0">
              <a:spcBef>
                <a:spcPts val="1600"/>
              </a:spcBef>
              <a:spcAft>
                <a:spcPts val="0"/>
              </a:spcAft>
              <a:buClr>
                <a:srgbClr val="FFFFFF"/>
              </a:buClr>
              <a:buSzPts val="10800"/>
              <a:buChar char="○"/>
              <a:defRPr sz="10800">
                <a:solidFill>
                  <a:srgbClr val="FFFFFF"/>
                </a:solidFill>
              </a:defRPr>
            </a:lvl2pPr>
            <a:lvl3pPr indent="-914400" lvl="2" marL="1371600" rtl="0">
              <a:spcBef>
                <a:spcPts val="1600"/>
              </a:spcBef>
              <a:spcAft>
                <a:spcPts val="0"/>
              </a:spcAft>
              <a:buClr>
                <a:srgbClr val="FFFFFF"/>
              </a:buClr>
              <a:buSzPts val="10800"/>
              <a:buChar char="■"/>
              <a:defRPr sz="10800">
                <a:solidFill>
                  <a:srgbClr val="FFFFFF"/>
                </a:solidFill>
              </a:defRPr>
            </a:lvl3pPr>
            <a:lvl4pPr indent="-914400" lvl="3" marL="1828800" rtl="0">
              <a:spcBef>
                <a:spcPts val="1600"/>
              </a:spcBef>
              <a:spcAft>
                <a:spcPts val="0"/>
              </a:spcAft>
              <a:buClr>
                <a:srgbClr val="FFFFFF"/>
              </a:buClr>
              <a:buSzPts val="10800"/>
              <a:buChar char="●"/>
              <a:defRPr sz="10800">
                <a:solidFill>
                  <a:srgbClr val="FFFFFF"/>
                </a:solidFill>
              </a:defRPr>
            </a:lvl4pPr>
            <a:lvl5pPr indent="-914400" lvl="4" marL="2286000" rtl="0">
              <a:spcBef>
                <a:spcPts val="1600"/>
              </a:spcBef>
              <a:spcAft>
                <a:spcPts val="0"/>
              </a:spcAft>
              <a:buClr>
                <a:srgbClr val="FFFFFF"/>
              </a:buClr>
              <a:buSzPts val="10800"/>
              <a:buChar char="○"/>
              <a:defRPr sz="10800">
                <a:solidFill>
                  <a:srgbClr val="FFFFFF"/>
                </a:solidFill>
              </a:defRPr>
            </a:lvl5pPr>
            <a:lvl6pPr indent="-914400" lvl="5" marL="2743200" rtl="0">
              <a:spcBef>
                <a:spcPts val="1600"/>
              </a:spcBef>
              <a:spcAft>
                <a:spcPts val="0"/>
              </a:spcAft>
              <a:buClr>
                <a:srgbClr val="FFFFFF"/>
              </a:buClr>
              <a:buSzPts val="10800"/>
              <a:buChar char="■"/>
              <a:defRPr sz="10800">
                <a:solidFill>
                  <a:srgbClr val="FFFFFF"/>
                </a:solidFill>
              </a:defRPr>
            </a:lvl6pPr>
            <a:lvl7pPr indent="-914400" lvl="6" marL="3200400" rtl="0">
              <a:spcBef>
                <a:spcPts val="1600"/>
              </a:spcBef>
              <a:spcAft>
                <a:spcPts val="0"/>
              </a:spcAft>
              <a:buClr>
                <a:srgbClr val="FFFFFF"/>
              </a:buClr>
              <a:buSzPts val="10800"/>
              <a:buChar char="●"/>
              <a:defRPr sz="10800">
                <a:solidFill>
                  <a:srgbClr val="FFFFFF"/>
                </a:solidFill>
              </a:defRPr>
            </a:lvl7pPr>
            <a:lvl8pPr indent="-914400" lvl="7" marL="3657600" rtl="0">
              <a:spcBef>
                <a:spcPts val="1600"/>
              </a:spcBef>
              <a:spcAft>
                <a:spcPts val="0"/>
              </a:spcAft>
              <a:buClr>
                <a:srgbClr val="FFFFFF"/>
              </a:buClr>
              <a:buSzPts val="10800"/>
              <a:buChar char="○"/>
              <a:defRPr sz="10800">
                <a:solidFill>
                  <a:srgbClr val="FFFFFF"/>
                </a:solidFill>
              </a:defRPr>
            </a:lvl8pPr>
            <a:lvl9pPr indent="-914400" lvl="8" marL="4114800" rtl="0">
              <a:spcBef>
                <a:spcPts val="1600"/>
              </a:spcBef>
              <a:spcAft>
                <a:spcPts val="1600"/>
              </a:spcAft>
              <a:buClr>
                <a:srgbClr val="FFFFFF"/>
              </a:buClr>
              <a:buSzPts val="10800"/>
              <a:buChar char="■"/>
              <a:defRPr sz="10800">
                <a:solidFill>
                  <a:srgbClr val="FFFFFF"/>
                </a:solidFill>
              </a:defRPr>
            </a:lvl9pPr>
          </a:lstStyle>
          <a:p/>
        </p:txBody>
      </p:sp>
      <p:sp>
        <p:nvSpPr>
          <p:cNvPr id="193" name="Google Shape;193;p34"/>
          <p:cNvSpPr txBox="1"/>
          <p:nvPr>
            <p:ph idx="4" type="body"/>
          </p:nvPr>
        </p:nvSpPr>
        <p:spPr>
          <a:xfrm>
            <a:off x="5713800" y="3412800"/>
            <a:ext cx="3054000" cy="918000"/>
          </a:xfrm>
          <a:prstGeom prst="rect">
            <a:avLst/>
          </a:prstGeom>
        </p:spPr>
        <p:txBody>
          <a:bodyPr anchorCtr="0" anchor="t" bIns="91425" lIns="91425" spcFirstLastPara="1" rIns="91425" wrap="square" tIns="306000">
            <a:noAutofit/>
          </a:bodyPr>
          <a:lstStyle>
            <a:lvl1pPr indent="-295275" lvl="0" marL="457200" rtl="0">
              <a:spcBef>
                <a:spcPts val="0"/>
              </a:spcBef>
              <a:spcAft>
                <a:spcPts val="0"/>
              </a:spcAft>
              <a:buClr>
                <a:schemeClr val="accent5"/>
              </a:buClr>
              <a:buSzPts val="1050"/>
              <a:buChar char="●"/>
              <a:defRPr sz="1050">
                <a:solidFill>
                  <a:schemeClr val="accent5"/>
                </a:solidFill>
              </a:defRPr>
            </a:lvl1pPr>
            <a:lvl2pPr indent="-295275" lvl="1" marL="914400" rtl="0">
              <a:spcBef>
                <a:spcPts val="1600"/>
              </a:spcBef>
              <a:spcAft>
                <a:spcPts val="0"/>
              </a:spcAft>
              <a:buClr>
                <a:schemeClr val="accent5"/>
              </a:buClr>
              <a:buSzPts val="1050"/>
              <a:buChar char="○"/>
              <a:defRPr sz="1050">
                <a:solidFill>
                  <a:schemeClr val="accent5"/>
                </a:solidFill>
              </a:defRPr>
            </a:lvl2pPr>
            <a:lvl3pPr indent="-295275" lvl="2" marL="1371600" rtl="0">
              <a:spcBef>
                <a:spcPts val="1600"/>
              </a:spcBef>
              <a:spcAft>
                <a:spcPts val="0"/>
              </a:spcAft>
              <a:buClr>
                <a:schemeClr val="accent5"/>
              </a:buClr>
              <a:buSzPts val="1050"/>
              <a:buChar char="■"/>
              <a:defRPr sz="1050">
                <a:solidFill>
                  <a:schemeClr val="accent5"/>
                </a:solidFill>
              </a:defRPr>
            </a:lvl3pPr>
            <a:lvl4pPr indent="-295275" lvl="3" marL="1828800" rtl="0">
              <a:spcBef>
                <a:spcPts val="1600"/>
              </a:spcBef>
              <a:spcAft>
                <a:spcPts val="0"/>
              </a:spcAft>
              <a:buClr>
                <a:schemeClr val="accent5"/>
              </a:buClr>
              <a:buSzPts val="1050"/>
              <a:buChar char="●"/>
              <a:defRPr sz="1050">
                <a:solidFill>
                  <a:schemeClr val="accent5"/>
                </a:solidFill>
              </a:defRPr>
            </a:lvl4pPr>
            <a:lvl5pPr indent="-295275" lvl="4" marL="2286000" rtl="0">
              <a:spcBef>
                <a:spcPts val="1600"/>
              </a:spcBef>
              <a:spcAft>
                <a:spcPts val="0"/>
              </a:spcAft>
              <a:buClr>
                <a:schemeClr val="accent5"/>
              </a:buClr>
              <a:buSzPts val="1050"/>
              <a:buChar char="○"/>
              <a:defRPr sz="1050">
                <a:solidFill>
                  <a:schemeClr val="accent5"/>
                </a:solidFill>
              </a:defRPr>
            </a:lvl5pPr>
            <a:lvl6pPr indent="-295275" lvl="5" marL="2743200" rtl="0">
              <a:spcBef>
                <a:spcPts val="1600"/>
              </a:spcBef>
              <a:spcAft>
                <a:spcPts val="0"/>
              </a:spcAft>
              <a:buClr>
                <a:schemeClr val="accent5"/>
              </a:buClr>
              <a:buSzPts val="1050"/>
              <a:buChar char="■"/>
              <a:defRPr sz="1050">
                <a:solidFill>
                  <a:schemeClr val="accent5"/>
                </a:solidFill>
              </a:defRPr>
            </a:lvl6pPr>
            <a:lvl7pPr indent="-295275" lvl="6" marL="3200400" rtl="0">
              <a:spcBef>
                <a:spcPts val="1600"/>
              </a:spcBef>
              <a:spcAft>
                <a:spcPts val="0"/>
              </a:spcAft>
              <a:buClr>
                <a:schemeClr val="accent5"/>
              </a:buClr>
              <a:buSzPts val="1050"/>
              <a:buChar char="●"/>
              <a:defRPr sz="1050">
                <a:solidFill>
                  <a:schemeClr val="accent5"/>
                </a:solidFill>
              </a:defRPr>
            </a:lvl7pPr>
            <a:lvl8pPr indent="-295275" lvl="7" marL="3657600" rtl="0">
              <a:spcBef>
                <a:spcPts val="1600"/>
              </a:spcBef>
              <a:spcAft>
                <a:spcPts val="0"/>
              </a:spcAft>
              <a:buClr>
                <a:schemeClr val="accent5"/>
              </a:buClr>
              <a:buSzPts val="1050"/>
              <a:buChar char="○"/>
              <a:defRPr sz="1050">
                <a:solidFill>
                  <a:schemeClr val="accent5"/>
                </a:solidFill>
              </a:defRPr>
            </a:lvl8pPr>
            <a:lvl9pPr indent="-295275" lvl="8" marL="4114800" rtl="0">
              <a:spcBef>
                <a:spcPts val="1600"/>
              </a:spcBef>
              <a:spcAft>
                <a:spcPts val="1600"/>
              </a:spcAft>
              <a:buClr>
                <a:schemeClr val="accent5"/>
              </a:buClr>
              <a:buSzPts val="1050"/>
              <a:buChar char="■"/>
              <a:defRPr sz="1050">
                <a:solidFill>
                  <a:schemeClr val="accent5"/>
                </a:solidFill>
              </a:defRPr>
            </a:lvl9pPr>
          </a:lstStyle>
          <a:p/>
        </p:txBody>
      </p:sp>
      <p:sp>
        <p:nvSpPr>
          <p:cNvPr id="194" name="Google Shape;194;p34"/>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chemeClr val="accent5"/>
                </a:solidFill>
                <a:latin typeface="Open Sans"/>
                <a:ea typeface="Open Sans"/>
                <a:cs typeface="Open Sans"/>
                <a:sym typeface="Open Sans"/>
              </a:rPr>
              <a:t>© 2022 Turnitin LLC. All rights reserved.</a:t>
            </a:r>
            <a:endParaRPr sz="600">
              <a:solidFill>
                <a:schemeClr val="accent5"/>
              </a:solidFill>
              <a:latin typeface="Open Sans"/>
              <a:ea typeface="Open Sans"/>
              <a:cs typeface="Open Sans"/>
              <a:sym typeface="Open Sans"/>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Stats Three Numbers">
  <p:cSld name="MAIN_POINT_3">
    <p:bg>
      <p:bgPr>
        <a:solidFill>
          <a:schemeClr val="dk1"/>
        </a:solidFill>
      </p:bgPr>
    </p:bg>
    <p:spTree>
      <p:nvGrpSpPr>
        <p:cNvPr id="195" name="Shape 195"/>
        <p:cNvGrpSpPr/>
        <p:nvPr/>
      </p:nvGrpSpPr>
      <p:grpSpPr>
        <a:xfrm>
          <a:off x="0" y="0"/>
          <a:ext cx="0" cy="0"/>
          <a:chOff x="0" y="0"/>
          <a:chExt cx="0" cy="0"/>
        </a:xfrm>
      </p:grpSpPr>
      <p:sp>
        <p:nvSpPr>
          <p:cNvPr id="196" name="Google Shape;196;p35"/>
          <p:cNvSpPr txBox="1"/>
          <p:nvPr>
            <p:ph idx="1" type="body"/>
          </p:nvPr>
        </p:nvSpPr>
        <p:spPr>
          <a:xfrm>
            <a:off x="763200" y="990000"/>
            <a:ext cx="2260800" cy="370800"/>
          </a:xfrm>
          <a:prstGeom prst="rect">
            <a:avLst/>
          </a:prstGeom>
        </p:spPr>
        <p:txBody>
          <a:bodyPr anchorCtr="0" anchor="t" bIns="91425" lIns="91425" spcFirstLastPara="1" rIns="91425" wrap="square" tIns="54000">
            <a:noAutofit/>
          </a:bodyPr>
          <a:lstStyle>
            <a:lvl1pPr indent="-292100" lvl="0" marL="457200" rtl="0">
              <a:spcBef>
                <a:spcPts val="0"/>
              </a:spcBef>
              <a:spcAft>
                <a:spcPts val="0"/>
              </a:spcAft>
              <a:buClr>
                <a:schemeClr val="accent5"/>
              </a:buClr>
              <a:buSzPts val="1000"/>
              <a:buChar char="●"/>
              <a:defRPr sz="1000">
                <a:solidFill>
                  <a:schemeClr val="accent5"/>
                </a:solidFill>
              </a:defRPr>
            </a:lvl1pPr>
            <a:lvl2pPr indent="-292100" lvl="1" marL="914400" rtl="0">
              <a:spcBef>
                <a:spcPts val="1600"/>
              </a:spcBef>
              <a:spcAft>
                <a:spcPts val="0"/>
              </a:spcAft>
              <a:buClr>
                <a:schemeClr val="accent5"/>
              </a:buClr>
              <a:buSzPts val="1000"/>
              <a:buChar char="○"/>
              <a:defRPr sz="1000">
                <a:solidFill>
                  <a:schemeClr val="accent5"/>
                </a:solidFill>
              </a:defRPr>
            </a:lvl2pPr>
            <a:lvl3pPr indent="-292100" lvl="2" marL="1371600" rtl="0">
              <a:spcBef>
                <a:spcPts val="1600"/>
              </a:spcBef>
              <a:spcAft>
                <a:spcPts val="0"/>
              </a:spcAft>
              <a:buClr>
                <a:schemeClr val="accent5"/>
              </a:buClr>
              <a:buSzPts val="1000"/>
              <a:buChar char="■"/>
              <a:defRPr sz="1000">
                <a:solidFill>
                  <a:schemeClr val="accent5"/>
                </a:solidFill>
              </a:defRPr>
            </a:lvl3pPr>
            <a:lvl4pPr indent="-292100" lvl="3" marL="1828800" rtl="0">
              <a:spcBef>
                <a:spcPts val="1600"/>
              </a:spcBef>
              <a:spcAft>
                <a:spcPts val="0"/>
              </a:spcAft>
              <a:buClr>
                <a:schemeClr val="accent5"/>
              </a:buClr>
              <a:buSzPts val="1000"/>
              <a:buChar char="●"/>
              <a:defRPr sz="1000">
                <a:solidFill>
                  <a:schemeClr val="accent5"/>
                </a:solidFill>
              </a:defRPr>
            </a:lvl4pPr>
            <a:lvl5pPr indent="-292100" lvl="4" marL="2286000" rtl="0">
              <a:spcBef>
                <a:spcPts val="1600"/>
              </a:spcBef>
              <a:spcAft>
                <a:spcPts val="0"/>
              </a:spcAft>
              <a:buClr>
                <a:schemeClr val="accent5"/>
              </a:buClr>
              <a:buSzPts val="1000"/>
              <a:buChar char="○"/>
              <a:defRPr sz="1000">
                <a:solidFill>
                  <a:schemeClr val="accent5"/>
                </a:solidFill>
              </a:defRPr>
            </a:lvl5pPr>
            <a:lvl6pPr indent="-292100" lvl="5" marL="2743200" rtl="0">
              <a:spcBef>
                <a:spcPts val="1600"/>
              </a:spcBef>
              <a:spcAft>
                <a:spcPts val="0"/>
              </a:spcAft>
              <a:buClr>
                <a:schemeClr val="accent5"/>
              </a:buClr>
              <a:buSzPts val="1000"/>
              <a:buChar char="■"/>
              <a:defRPr sz="1000">
                <a:solidFill>
                  <a:schemeClr val="accent5"/>
                </a:solidFill>
              </a:defRPr>
            </a:lvl6pPr>
            <a:lvl7pPr indent="-292100" lvl="6" marL="3200400" rtl="0">
              <a:spcBef>
                <a:spcPts val="1600"/>
              </a:spcBef>
              <a:spcAft>
                <a:spcPts val="0"/>
              </a:spcAft>
              <a:buClr>
                <a:schemeClr val="accent5"/>
              </a:buClr>
              <a:buSzPts val="1000"/>
              <a:buChar char="●"/>
              <a:defRPr sz="1000">
                <a:solidFill>
                  <a:schemeClr val="accent5"/>
                </a:solidFill>
              </a:defRPr>
            </a:lvl7pPr>
            <a:lvl8pPr indent="-292100" lvl="7" marL="3657600" rtl="0">
              <a:spcBef>
                <a:spcPts val="1600"/>
              </a:spcBef>
              <a:spcAft>
                <a:spcPts val="0"/>
              </a:spcAft>
              <a:buClr>
                <a:schemeClr val="accent5"/>
              </a:buClr>
              <a:buSzPts val="1000"/>
              <a:buChar char="○"/>
              <a:defRPr sz="1000">
                <a:solidFill>
                  <a:schemeClr val="accent5"/>
                </a:solidFill>
              </a:defRPr>
            </a:lvl8pPr>
            <a:lvl9pPr indent="-292100" lvl="8" marL="4114800" rtl="0">
              <a:spcBef>
                <a:spcPts val="1600"/>
              </a:spcBef>
              <a:spcAft>
                <a:spcPts val="1600"/>
              </a:spcAft>
              <a:buClr>
                <a:schemeClr val="accent5"/>
              </a:buClr>
              <a:buSzPts val="1000"/>
              <a:buChar char="■"/>
              <a:defRPr sz="1000">
                <a:solidFill>
                  <a:schemeClr val="accent5"/>
                </a:solidFill>
              </a:defRPr>
            </a:lvl9pPr>
          </a:lstStyle>
          <a:p/>
        </p:txBody>
      </p:sp>
      <p:sp>
        <p:nvSpPr>
          <p:cNvPr id="197" name="Google Shape;197;p35"/>
          <p:cNvSpPr txBox="1"/>
          <p:nvPr>
            <p:ph type="title"/>
          </p:nvPr>
        </p:nvSpPr>
        <p:spPr>
          <a:xfrm>
            <a:off x="763200" y="1533600"/>
            <a:ext cx="4507200" cy="1101600"/>
          </a:xfrm>
          <a:prstGeom prst="rect">
            <a:avLst/>
          </a:prstGeom>
        </p:spPr>
        <p:txBody>
          <a:bodyPr anchorCtr="0" anchor="t" bIns="90000" lIns="91425" spcFirstLastPara="1" rIns="91425" wrap="square" tIns="90000">
            <a:noAutofit/>
          </a:bodyPr>
          <a:lstStyle>
            <a:lvl1pPr lvl="0" rtl="0">
              <a:lnSpc>
                <a:spcPct val="115000"/>
              </a:lnSpc>
              <a:spcBef>
                <a:spcPts val="0"/>
              </a:spcBef>
              <a:spcAft>
                <a:spcPts val="0"/>
              </a:spcAft>
              <a:buClr>
                <a:srgbClr val="FFFFFF"/>
              </a:buClr>
              <a:buSzPts val="3100"/>
              <a:buNone/>
              <a:defRPr sz="3100">
                <a:solidFill>
                  <a:srgbClr val="FFFFFF"/>
                </a:solidFill>
              </a:defRPr>
            </a:lvl1pPr>
            <a:lvl2pPr lvl="1" rtl="0">
              <a:lnSpc>
                <a:spcPct val="115000"/>
              </a:lnSpc>
              <a:spcBef>
                <a:spcPts val="0"/>
              </a:spcBef>
              <a:spcAft>
                <a:spcPts val="0"/>
              </a:spcAft>
              <a:buClr>
                <a:srgbClr val="FFFFFF"/>
              </a:buClr>
              <a:buSzPts val="3100"/>
              <a:buNone/>
              <a:defRPr sz="3100">
                <a:solidFill>
                  <a:srgbClr val="FFFFFF"/>
                </a:solidFill>
              </a:defRPr>
            </a:lvl2pPr>
            <a:lvl3pPr lvl="2" rtl="0">
              <a:lnSpc>
                <a:spcPct val="115000"/>
              </a:lnSpc>
              <a:spcBef>
                <a:spcPts val="0"/>
              </a:spcBef>
              <a:spcAft>
                <a:spcPts val="0"/>
              </a:spcAft>
              <a:buClr>
                <a:srgbClr val="FFFFFF"/>
              </a:buClr>
              <a:buSzPts val="3100"/>
              <a:buNone/>
              <a:defRPr sz="3100">
                <a:solidFill>
                  <a:srgbClr val="FFFFFF"/>
                </a:solidFill>
              </a:defRPr>
            </a:lvl3pPr>
            <a:lvl4pPr lvl="3" rtl="0">
              <a:lnSpc>
                <a:spcPct val="115000"/>
              </a:lnSpc>
              <a:spcBef>
                <a:spcPts val="0"/>
              </a:spcBef>
              <a:spcAft>
                <a:spcPts val="0"/>
              </a:spcAft>
              <a:buClr>
                <a:srgbClr val="FFFFFF"/>
              </a:buClr>
              <a:buSzPts val="3100"/>
              <a:buNone/>
              <a:defRPr sz="3100">
                <a:solidFill>
                  <a:srgbClr val="FFFFFF"/>
                </a:solidFill>
              </a:defRPr>
            </a:lvl4pPr>
            <a:lvl5pPr lvl="4" rtl="0">
              <a:lnSpc>
                <a:spcPct val="115000"/>
              </a:lnSpc>
              <a:spcBef>
                <a:spcPts val="0"/>
              </a:spcBef>
              <a:spcAft>
                <a:spcPts val="0"/>
              </a:spcAft>
              <a:buClr>
                <a:srgbClr val="FFFFFF"/>
              </a:buClr>
              <a:buSzPts val="3100"/>
              <a:buNone/>
              <a:defRPr sz="3100">
                <a:solidFill>
                  <a:srgbClr val="FFFFFF"/>
                </a:solidFill>
              </a:defRPr>
            </a:lvl5pPr>
            <a:lvl6pPr lvl="5" rtl="0">
              <a:lnSpc>
                <a:spcPct val="115000"/>
              </a:lnSpc>
              <a:spcBef>
                <a:spcPts val="0"/>
              </a:spcBef>
              <a:spcAft>
                <a:spcPts val="0"/>
              </a:spcAft>
              <a:buClr>
                <a:srgbClr val="FFFFFF"/>
              </a:buClr>
              <a:buSzPts val="3100"/>
              <a:buNone/>
              <a:defRPr sz="3100">
                <a:solidFill>
                  <a:srgbClr val="FFFFFF"/>
                </a:solidFill>
              </a:defRPr>
            </a:lvl6pPr>
            <a:lvl7pPr lvl="6" rtl="0">
              <a:lnSpc>
                <a:spcPct val="115000"/>
              </a:lnSpc>
              <a:spcBef>
                <a:spcPts val="0"/>
              </a:spcBef>
              <a:spcAft>
                <a:spcPts val="0"/>
              </a:spcAft>
              <a:buClr>
                <a:srgbClr val="FFFFFF"/>
              </a:buClr>
              <a:buSzPts val="3100"/>
              <a:buNone/>
              <a:defRPr sz="3100">
                <a:solidFill>
                  <a:srgbClr val="FFFFFF"/>
                </a:solidFill>
              </a:defRPr>
            </a:lvl7pPr>
            <a:lvl8pPr lvl="7" rtl="0">
              <a:lnSpc>
                <a:spcPct val="115000"/>
              </a:lnSpc>
              <a:spcBef>
                <a:spcPts val="0"/>
              </a:spcBef>
              <a:spcAft>
                <a:spcPts val="0"/>
              </a:spcAft>
              <a:buClr>
                <a:srgbClr val="FFFFFF"/>
              </a:buClr>
              <a:buSzPts val="3100"/>
              <a:buNone/>
              <a:defRPr sz="3100">
                <a:solidFill>
                  <a:srgbClr val="FFFFFF"/>
                </a:solidFill>
              </a:defRPr>
            </a:lvl8pPr>
            <a:lvl9pPr lvl="8" rtl="0">
              <a:lnSpc>
                <a:spcPct val="115000"/>
              </a:lnSpc>
              <a:spcBef>
                <a:spcPts val="0"/>
              </a:spcBef>
              <a:spcAft>
                <a:spcPts val="0"/>
              </a:spcAft>
              <a:buClr>
                <a:srgbClr val="FFFFFF"/>
              </a:buClr>
              <a:buSzPts val="3100"/>
              <a:buNone/>
              <a:defRPr sz="3100">
                <a:solidFill>
                  <a:srgbClr val="FFFFFF"/>
                </a:solidFill>
              </a:defRPr>
            </a:lvl9pPr>
          </a:lstStyle>
          <a:p/>
        </p:txBody>
      </p:sp>
      <p:sp>
        <p:nvSpPr>
          <p:cNvPr id="198" name="Google Shape;198;p35"/>
          <p:cNvSpPr txBox="1"/>
          <p:nvPr/>
        </p:nvSpPr>
        <p:spPr>
          <a:xfrm>
            <a:off x="762000" y="262800"/>
            <a:ext cx="3810000" cy="1099800"/>
          </a:xfrm>
          <a:prstGeom prst="rect">
            <a:avLst/>
          </a:prstGeom>
          <a:noFill/>
          <a:ln>
            <a:noFill/>
          </a:ln>
        </p:spPr>
        <p:txBody>
          <a:bodyPr anchorCtr="0" anchor="ctr" bIns="91425" lIns="91425" spcFirstLastPara="1" rIns="91425" wrap="square" tIns="0">
            <a:noAutofit/>
          </a:bodyPr>
          <a:lstStyle/>
          <a:p>
            <a:pPr indent="0" lvl="0" marL="0" rtl="0" algn="l">
              <a:spcBef>
                <a:spcPts val="0"/>
              </a:spcBef>
              <a:spcAft>
                <a:spcPts val="0"/>
              </a:spcAft>
              <a:buNone/>
            </a:pPr>
            <a:r>
              <a:rPr lang="en-GB" sz="3900">
                <a:solidFill>
                  <a:srgbClr val="0DFFAD"/>
                </a:solidFill>
              </a:rPr>
              <a:t>—</a:t>
            </a:r>
            <a:br>
              <a:rPr lang="en-GB" sz="4600">
                <a:solidFill>
                  <a:srgbClr val="666666"/>
                </a:solidFill>
                <a:latin typeface="Roboto"/>
                <a:ea typeface="Roboto"/>
                <a:cs typeface="Roboto"/>
                <a:sym typeface="Roboto"/>
              </a:rPr>
            </a:br>
            <a:endParaRPr sz="1000">
              <a:solidFill>
                <a:srgbClr val="B2C4C7"/>
              </a:solidFill>
            </a:endParaRPr>
          </a:p>
        </p:txBody>
      </p:sp>
      <p:pic>
        <p:nvPicPr>
          <p:cNvPr id="199" name="Google Shape;199;p35"/>
          <p:cNvPicPr preferRelativeResize="0"/>
          <p:nvPr/>
        </p:nvPicPr>
        <p:blipFill>
          <a:blip r:embed="rId2">
            <a:alphaModFix/>
          </a:blip>
          <a:stretch>
            <a:fillRect/>
          </a:stretch>
        </p:blipFill>
        <p:spPr>
          <a:xfrm>
            <a:off x="7550991" y="296587"/>
            <a:ext cx="1216799" cy="364515"/>
          </a:xfrm>
          <a:prstGeom prst="rect">
            <a:avLst/>
          </a:prstGeom>
          <a:noFill/>
          <a:ln>
            <a:noFill/>
          </a:ln>
        </p:spPr>
      </p:pic>
      <p:sp>
        <p:nvSpPr>
          <p:cNvPr id="200" name="Google Shape;200;p35"/>
          <p:cNvSpPr txBox="1"/>
          <p:nvPr>
            <p:ph idx="2" type="body"/>
          </p:nvPr>
        </p:nvSpPr>
        <p:spPr>
          <a:xfrm>
            <a:off x="763200" y="2732400"/>
            <a:ext cx="2304000" cy="1832400"/>
          </a:xfrm>
          <a:prstGeom prst="rect">
            <a:avLst/>
          </a:prstGeom>
        </p:spPr>
        <p:txBody>
          <a:bodyPr anchorCtr="0" anchor="t" bIns="91425" lIns="91425" spcFirstLastPara="1" rIns="91425" wrap="square" tIns="91425">
            <a:noAutofit/>
          </a:bodyPr>
          <a:lstStyle>
            <a:lvl1pPr indent="-295275" lvl="0" marL="457200" rtl="0">
              <a:lnSpc>
                <a:spcPct val="100000"/>
              </a:lnSpc>
              <a:spcBef>
                <a:spcPts val="0"/>
              </a:spcBef>
              <a:spcAft>
                <a:spcPts val="0"/>
              </a:spcAft>
              <a:buClr>
                <a:schemeClr val="accent1"/>
              </a:buClr>
              <a:buSzPts val="1050"/>
              <a:buChar char="●"/>
              <a:defRPr sz="1050">
                <a:solidFill>
                  <a:schemeClr val="accent1"/>
                </a:solidFill>
              </a:defRPr>
            </a:lvl1pPr>
            <a:lvl2pPr indent="-295275" lvl="1" marL="914400" rtl="0">
              <a:lnSpc>
                <a:spcPct val="100000"/>
              </a:lnSpc>
              <a:spcBef>
                <a:spcPts val="0"/>
              </a:spcBef>
              <a:spcAft>
                <a:spcPts val="0"/>
              </a:spcAft>
              <a:buClr>
                <a:schemeClr val="accent1"/>
              </a:buClr>
              <a:buSzPts val="1050"/>
              <a:buChar char="○"/>
              <a:defRPr sz="1050">
                <a:solidFill>
                  <a:schemeClr val="accent1"/>
                </a:solidFill>
              </a:defRPr>
            </a:lvl2pPr>
            <a:lvl3pPr indent="-295275" lvl="2" marL="1371600" rtl="0">
              <a:lnSpc>
                <a:spcPct val="100000"/>
              </a:lnSpc>
              <a:spcBef>
                <a:spcPts val="0"/>
              </a:spcBef>
              <a:spcAft>
                <a:spcPts val="0"/>
              </a:spcAft>
              <a:buClr>
                <a:schemeClr val="accent1"/>
              </a:buClr>
              <a:buSzPts val="1050"/>
              <a:buChar char="■"/>
              <a:defRPr sz="1050">
                <a:solidFill>
                  <a:schemeClr val="accent1"/>
                </a:solidFill>
              </a:defRPr>
            </a:lvl3pPr>
            <a:lvl4pPr indent="-295275" lvl="3" marL="1828800" rtl="0">
              <a:lnSpc>
                <a:spcPct val="100000"/>
              </a:lnSpc>
              <a:spcBef>
                <a:spcPts val="0"/>
              </a:spcBef>
              <a:spcAft>
                <a:spcPts val="0"/>
              </a:spcAft>
              <a:buClr>
                <a:schemeClr val="accent1"/>
              </a:buClr>
              <a:buSzPts val="1050"/>
              <a:buChar char="●"/>
              <a:defRPr sz="1050">
                <a:solidFill>
                  <a:schemeClr val="accent1"/>
                </a:solidFill>
              </a:defRPr>
            </a:lvl4pPr>
            <a:lvl5pPr indent="-295275" lvl="4" marL="2286000" rtl="0">
              <a:lnSpc>
                <a:spcPct val="100000"/>
              </a:lnSpc>
              <a:spcBef>
                <a:spcPts val="0"/>
              </a:spcBef>
              <a:spcAft>
                <a:spcPts val="0"/>
              </a:spcAft>
              <a:buClr>
                <a:schemeClr val="accent1"/>
              </a:buClr>
              <a:buSzPts val="1050"/>
              <a:buChar char="○"/>
              <a:defRPr sz="1050">
                <a:solidFill>
                  <a:schemeClr val="accent1"/>
                </a:solidFill>
              </a:defRPr>
            </a:lvl5pPr>
            <a:lvl6pPr indent="-295275" lvl="5" marL="2743200" rtl="0">
              <a:lnSpc>
                <a:spcPct val="100000"/>
              </a:lnSpc>
              <a:spcBef>
                <a:spcPts val="0"/>
              </a:spcBef>
              <a:spcAft>
                <a:spcPts val="0"/>
              </a:spcAft>
              <a:buClr>
                <a:schemeClr val="accent1"/>
              </a:buClr>
              <a:buSzPts val="1050"/>
              <a:buChar char="■"/>
              <a:defRPr sz="1050">
                <a:solidFill>
                  <a:schemeClr val="accent1"/>
                </a:solidFill>
              </a:defRPr>
            </a:lvl6pPr>
            <a:lvl7pPr indent="-295275" lvl="6" marL="3200400" rtl="0">
              <a:lnSpc>
                <a:spcPct val="100000"/>
              </a:lnSpc>
              <a:spcBef>
                <a:spcPts val="0"/>
              </a:spcBef>
              <a:spcAft>
                <a:spcPts val="0"/>
              </a:spcAft>
              <a:buClr>
                <a:schemeClr val="accent1"/>
              </a:buClr>
              <a:buSzPts val="1050"/>
              <a:buChar char="●"/>
              <a:defRPr sz="1050">
                <a:solidFill>
                  <a:schemeClr val="accent1"/>
                </a:solidFill>
              </a:defRPr>
            </a:lvl7pPr>
            <a:lvl8pPr indent="-295275" lvl="7" marL="3657600" rtl="0">
              <a:lnSpc>
                <a:spcPct val="100000"/>
              </a:lnSpc>
              <a:spcBef>
                <a:spcPts val="0"/>
              </a:spcBef>
              <a:spcAft>
                <a:spcPts val="0"/>
              </a:spcAft>
              <a:buClr>
                <a:schemeClr val="accent1"/>
              </a:buClr>
              <a:buSzPts val="1050"/>
              <a:buChar char="○"/>
              <a:defRPr sz="1050">
                <a:solidFill>
                  <a:schemeClr val="accent1"/>
                </a:solidFill>
              </a:defRPr>
            </a:lvl8pPr>
            <a:lvl9pPr indent="-295275" lvl="8" marL="4114800" rtl="0">
              <a:lnSpc>
                <a:spcPct val="100000"/>
              </a:lnSpc>
              <a:spcBef>
                <a:spcPts val="0"/>
              </a:spcBef>
              <a:spcAft>
                <a:spcPts val="0"/>
              </a:spcAft>
              <a:buClr>
                <a:schemeClr val="accent1"/>
              </a:buClr>
              <a:buSzPts val="1050"/>
              <a:buChar char="■"/>
              <a:defRPr sz="1050">
                <a:solidFill>
                  <a:schemeClr val="accent1"/>
                </a:solidFill>
              </a:defRPr>
            </a:lvl9pPr>
          </a:lstStyle>
          <a:p/>
        </p:txBody>
      </p:sp>
      <p:sp>
        <p:nvSpPr>
          <p:cNvPr id="201" name="Google Shape;201;p35"/>
          <p:cNvSpPr txBox="1"/>
          <p:nvPr>
            <p:ph idx="3" type="body"/>
          </p:nvPr>
        </p:nvSpPr>
        <p:spPr>
          <a:xfrm>
            <a:off x="3474000" y="2732400"/>
            <a:ext cx="2304000" cy="1832400"/>
          </a:xfrm>
          <a:prstGeom prst="rect">
            <a:avLst/>
          </a:prstGeom>
        </p:spPr>
        <p:txBody>
          <a:bodyPr anchorCtr="0" anchor="t" bIns="91425" lIns="91425" spcFirstLastPara="1" rIns="91425" wrap="square" tIns="91425">
            <a:noAutofit/>
          </a:bodyPr>
          <a:lstStyle>
            <a:lvl1pPr indent="-295275" lvl="0" marL="457200" rtl="0">
              <a:lnSpc>
                <a:spcPct val="100000"/>
              </a:lnSpc>
              <a:spcBef>
                <a:spcPts val="0"/>
              </a:spcBef>
              <a:spcAft>
                <a:spcPts val="0"/>
              </a:spcAft>
              <a:buClr>
                <a:schemeClr val="accent1"/>
              </a:buClr>
              <a:buSzPts val="1050"/>
              <a:buChar char="●"/>
              <a:defRPr sz="1050">
                <a:solidFill>
                  <a:schemeClr val="accent1"/>
                </a:solidFill>
              </a:defRPr>
            </a:lvl1pPr>
            <a:lvl2pPr indent="-295275" lvl="1" marL="914400" rtl="0">
              <a:lnSpc>
                <a:spcPct val="100000"/>
              </a:lnSpc>
              <a:spcBef>
                <a:spcPts val="0"/>
              </a:spcBef>
              <a:spcAft>
                <a:spcPts val="0"/>
              </a:spcAft>
              <a:buClr>
                <a:schemeClr val="accent1"/>
              </a:buClr>
              <a:buSzPts val="1050"/>
              <a:buChar char="○"/>
              <a:defRPr sz="1050">
                <a:solidFill>
                  <a:schemeClr val="accent1"/>
                </a:solidFill>
              </a:defRPr>
            </a:lvl2pPr>
            <a:lvl3pPr indent="-295275" lvl="2" marL="1371600" rtl="0">
              <a:lnSpc>
                <a:spcPct val="100000"/>
              </a:lnSpc>
              <a:spcBef>
                <a:spcPts val="0"/>
              </a:spcBef>
              <a:spcAft>
                <a:spcPts val="0"/>
              </a:spcAft>
              <a:buClr>
                <a:schemeClr val="accent1"/>
              </a:buClr>
              <a:buSzPts val="1050"/>
              <a:buChar char="■"/>
              <a:defRPr sz="1050">
                <a:solidFill>
                  <a:schemeClr val="accent1"/>
                </a:solidFill>
              </a:defRPr>
            </a:lvl3pPr>
            <a:lvl4pPr indent="-295275" lvl="3" marL="1828800" rtl="0">
              <a:lnSpc>
                <a:spcPct val="100000"/>
              </a:lnSpc>
              <a:spcBef>
                <a:spcPts val="0"/>
              </a:spcBef>
              <a:spcAft>
                <a:spcPts val="0"/>
              </a:spcAft>
              <a:buClr>
                <a:schemeClr val="accent1"/>
              </a:buClr>
              <a:buSzPts val="1050"/>
              <a:buChar char="●"/>
              <a:defRPr sz="1050">
                <a:solidFill>
                  <a:schemeClr val="accent1"/>
                </a:solidFill>
              </a:defRPr>
            </a:lvl4pPr>
            <a:lvl5pPr indent="-295275" lvl="4" marL="2286000" rtl="0">
              <a:lnSpc>
                <a:spcPct val="100000"/>
              </a:lnSpc>
              <a:spcBef>
                <a:spcPts val="0"/>
              </a:spcBef>
              <a:spcAft>
                <a:spcPts val="0"/>
              </a:spcAft>
              <a:buClr>
                <a:schemeClr val="accent1"/>
              </a:buClr>
              <a:buSzPts val="1050"/>
              <a:buChar char="○"/>
              <a:defRPr sz="1050">
                <a:solidFill>
                  <a:schemeClr val="accent1"/>
                </a:solidFill>
              </a:defRPr>
            </a:lvl5pPr>
            <a:lvl6pPr indent="-295275" lvl="5" marL="2743200" rtl="0">
              <a:lnSpc>
                <a:spcPct val="100000"/>
              </a:lnSpc>
              <a:spcBef>
                <a:spcPts val="0"/>
              </a:spcBef>
              <a:spcAft>
                <a:spcPts val="0"/>
              </a:spcAft>
              <a:buClr>
                <a:schemeClr val="accent1"/>
              </a:buClr>
              <a:buSzPts val="1050"/>
              <a:buChar char="■"/>
              <a:defRPr sz="1050">
                <a:solidFill>
                  <a:schemeClr val="accent1"/>
                </a:solidFill>
              </a:defRPr>
            </a:lvl6pPr>
            <a:lvl7pPr indent="-295275" lvl="6" marL="3200400" rtl="0">
              <a:lnSpc>
                <a:spcPct val="100000"/>
              </a:lnSpc>
              <a:spcBef>
                <a:spcPts val="0"/>
              </a:spcBef>
              <a:spcAft>
                <a:spcPts val="0"/>
              </a:spcAft>
              <a:buClr>
                <a:schemeClr val="accent1"/>
              </a:buClr>
              <a:buSzPts val="1050"/>
              <a:buChar char="●"/>
              <a:defRPr sz="1050">
                <a:solidFill>
                  <a:schemeClr val="accent1"/>
                </a:solidFill>
              </a:defRPr>
            </a:lvl7pPr>
            <a:lvl8pPr indent="-295275" lvl="7" marL="3657600" rtl="0">
              <a:lnSpc>
                <a:spcPct val="100000"/>
              </a:lnSpc>
              <a:spcBef>
                <a:spcPts val="0"/>
              </a:spcBef>
              <a:spcAft>
                <a:spcPts val="0"/>
              </a:spcAft>
              <a:buClr>
                <a:schemeClr val="accent1"/>
              </a:buClr>
              <a:buSzPts val="1050"/>
              <a:buChar char="○"/>
              <a:defRPr sz="1050">
                <a:solidFill>
                  <a:schemeClr val="accent1"/>
                </a:solidFill>
              </a:defRPr>
            </a:lvl8pPr>
            <a:lvl9pPr indent="-295275" lvl="8" marL="4114800" rtl="0">
              <a:lnSpc>
                <a:spcPct val="100000"/>
              </a:lnSpc>
              <a:spcBef>
                <a:spcPts val="0"/>
              </a:spcBef>
              <a:spcAft>
                <a:spcPts val="0"/>
              </a:spcAft>
              <a:buClr>
                <a:schemeClr val="accent1"/>
              </a:buClr>
              <a:buSzPts val="1050"/>
              <a:buChar char="■"/>
              <a:defRPr sz="1050">
                <a:solidFill>
                  <a:schemeClr val="accent1"/>
                </a:solidFill>
              </a:defRPr>
            </a:lvl9pPr>
          </a:lstStyle>
          <a:p/>
        </p:txBody>
      </p:sp>
      <p:sp>
        <p:nvSpPr>
          <p:cNvPr id="202" name="Google Shape;202;p35"/>
          <p:cNvSpPr txBox="1"/>
          <p:nvPr>
            <p:ph idx="4" type="body"/>
          </p:nvPr>
        </p:nvSpPr>
        <p:spPr>
          <a:xfrm>
            <a:off x="6217200" y="2732400"/>
            <a:ext cx="2304000" cy="1832400"/>
          </a:xfrm>
          <a:prstGeom prst="rect">
            <a:avLst/>
          </a:prstGeom>
        </p:spPr>
        <p:txBody>
          <a:bodyPr anchorCtr="0" anchor="t" bIns="91425" lIns="91425" spcFirstLastPara="1" rIns="91425" wrap="square" tIns="91425">
            <a:noAutofit/>
          </a:bodyPr>
          <a:lstStyle>
            <a:lvl1pPr indent="-295275" lvl="0" marL="457200" rtl="0">
              <a:lnSpc>
                <a:spcPct val="100000"/>
              </a:lnSpc>
              <a:spcBef>
                <a:spcPts val="0"/>
              </a:spcBef>
              <a:spcAft>
                <a:spcPts val="0"/>
              </a:spcAft>
              <a:buClr>
                <a:schemeClr val="accent1"/>
              </a:buClr>
              <a:buSzPts val="1050"/>
              <a:buChar char="●"/>
              <a:defRPr sz="1050">
                <a:solidFill>
                  <a:schemeClr val="accent1"/>
                </a:solidFill>
              </a:defRPr>
            </a:lvl1pPr>
            <a:lvl2pPr indent="-295275" lvl="1" marL="914400" rtl="0">
              <a:lnSpc>
                <a:spcPct val="100000"/>
              </a:lnSpc>
              <a:spcBef>
                <a:spcPts val="0"/>
              </a:spcBef>
              <a:spcAft>
                <a:spcPts val="0"/>
              </a:spcAft>
              <a:buClr>
                <a:schemeClr val="accent1"/>
              </a:buClr>
              <a:buSzPts val="1050"/>
              <a:buChar char="○"/>
              <a:defRPr sz="1050">
                <a:solidFill>
                  <a:schemeClr val="accent1"/>
                </a:solidFill>
              </a:defRPr>
            </a:lvl2pPr>
            <a:lvl3pPr indent="-295275" lvl="2" marL="1371600" rtl="0">
              <a:lnSpc>
                <a:spcPct val="100000"/>
              </a:lnSpc>
              <a:spcBef>
                <a:spcPts val="0"/>
              </a:spcBef>
              <a:spcAft>
                <a:spcPts val="0"/>
              </a:spcAft>
              <a:buClr>
                <a:schemeClr val="accent1"/>
              </a:buClr>
              <a:buSzPts val="1050"/>
              <a:buChar char="■"/>
              <a:defRPr sz="1050">
                <a:solidFill>
                  <a:schemeClr val="accent1"/>
                </a:solidFill>
              </a:defRPr>
            </a:lvl3pPr>
            <a:lvl4pPr indent="-295275" lvl="3" marL="1828800" rtl="0">
              <a:lnSpc>
                <a:spcPct val="100000"/>
              </a:lnSpc>
              <a:spcBef>
                <a:spcPts val="0"/>
              </a:spcBef>
              <a:spcAft>
                <a:spcPts val="0"/>
              </a:spcAft>
              <a:buClr>
                <a:schemeClr val="accent1"/>
              </a:buClr>
              <a:buSzPts val="1050"/>
              <a:buChar char="●"/>
              <a:defRPr sz="1050">
                <a:solidFill>
                  <a:schemeClr val="accent1"/>
                </a:solidFill>
              </a:defRPr>
            </a:lvl4pPr>
            <a:lvl5pPr indent="-295275" lvl="4" marL="2286000" rtl="0">
              <a:lnSpc>
                <a:spcPct val="100000"/>
              </a:lnSpc>
              <a:spcBef>
                <a:spcPts val="0"/>
              </a:spcBef>
              <a:spcAft>
                <a:spcPts val="0"/>
              </a:spcAft>
              <a:buClr>
                <a:schemeClr val="accent1"/>
              </a:buClr>
              <a:buSzPts val="1050"/>
              <a:buChar char="○"/>
              <a:defRPr sz="1050">
                <a:solidFill>
                  <a:schemeClr val="accent1"/>
                </a:solidFill>
              </a:defRPr>
            </a:lvl5pPr>
            <a:lvl6pPr indent="-295275" lvl="5" marL="2743200" rtl="0">
              <a:lnSpc>
                <a:spcPct val="100000"/>
              </a:lnSpc>
              <a:spcBef>
                <a:spcPts val="0"/>
              </a:spcBef>
              <a:spcAft>
                <a:spcPts val="0"/>
              </a:spcAft>
              <a:buClr>
                <a:schemeClr val="accent1"/>
              </a:buClr>
              <a:buSzPts val="1050"/>
              <a:buChar char="■"/>
              <a:defRPr sz="1050">
                <a:solidFill>
                  <a:schemeClr val="accent1"/>
                </a:solidFill>
              </a:defRPr>
            </a:lvl6pPr>
            <a:lvl7pPr indent="-295275" lvl="6" marL="3200400" rtl="0">
              <a:lnSpc>
                <a:spcPct val="100000"/>
              </a:lnSpc>
              <a:spcBef>
                <a:spcPts val="0"/>
              </a:spcBef>
              <a:spcAft>
                <a:spcPts val="0"/>
              </a:spcAft>
              <a:buClr>
                <a:schemeClr val="accent1"/>
              </a:buClr>
              <a:buSzPts val="1050"/>
              <a:buChar char="●"/>
              <a:defRPr sz="1050">
                <a:solidFill>
                  <a:schemeClr val="accent1"/>
                </a:solidFill>
              </a:defRPr>
            </a:lvl7pPr>
            <a:lvl8pPr indent="-295275" lvl="7" marL="3657600" rtl="0">
              <a:lnSpc>
                <a:spcPct val="100000"/>
              </a:lnSpc>
              <a:spcBef>
                <a:spcPts val="0"/>
              </a:spcBef>
              <a:spcAft>
                <a:spcPts val="0"/>
              </a:spcAft>
              <a:buClr>
                <a:schemeClr val="accent1"/>
              </a:buClr>
              <a:buSzPts val="1050"/>
              <a:buChar char="○"/>
              <a:defRPr sz="1050">
                <a:solidFill>
                  <a:schemeClr val="accent1"/>
                </a:solidFill>
              </a:defRPr>
            </a:lvl8pPr>
            <a:lvl9pPr indent="-295275" lvl="8" marL="4114800" rtl="0">
              <a:lnSpc>
                <a:spcPct val="100000"/>
              </a:lnSpc>
              <a:spcBef>
                <a:spcPts val="0"/>
              </a:spcBef>
              <a:spcAft>
                <a:spcPts val="0"/>
              </a:spcAft>
              <a:buClr>
                <a:schemeClr val="accent1"/>
              </a:buClr>
              <a:buSzPts val="1050"/>
              <a:buChar char="■"/>
              <a:defRPr sz="1050">
                <a:solidFill>
                  <a:schemeClr val="accent1"/>
                </a:solidFill>
              </a:defRPr>
            </a:lvl9pPr>
          </a:lstStyle>
          <a:p/>
        </p:txBody>
      </p:sp>
      <p:cxnSp>
        <p:nvCxnSpPr>
          <p:cNvPr id="203" name="Google Shape;203;p35"/>
          <p:cNvCxnSpPr/>
          <p:nvPr/>
        </p:nvCxnSpPr>
        <p:spPr>
          <a:xfrm>
            <a:off x="3344941" y="2989350"/>
            <a:ext cx="0" cy="1603500"/>
          </a:xfrm>
          <a:prstGeom prst="straightConnector1">
            <a:avLst/>
          </a:prstGeom>
          <a:noFill/>
          <a:ln cap="flat" cmpd="sng" w="9525">
            <a:solidFill>
              <a:srgbClr val="0DFFAD"/>
            </a:solidFill>
            <a:prstDash val="dot"/>
            <a:round/>
            <a:headEnd len="med" w="med" type="none"/>
            <a:tailEnd len="med" w="med" type="none"/>
          </a:ln>
        </p:spPr>
      </p:cxnSp>
      <p:cxnSp>
        <p:nvCxnSpPr>
          <p:cNvPr id="204" name="Google Shape;204;p35"/>
          <p:cNvCxnSpPr/>
          <p:nvPr/>
        </p:nvCxnSpPr>
        <p:spPr>
          <a:xfrm>
            <a:off x="6088128" y="2989350"/>
            <a:ext cx="0" cy="1603500"/>
          </a:xfrm>
          <a:prstGeom prst="straightConnector1">
            <a:avLst/>
          </a:prstGeom>
          <a:noFill/>
          <a:ln cap="flat" cmpd="sng" w="9525">
            <a:solidFill>
              <a:srgbClr val="0DFFAD"/>
            </a:solidFill>
            <a:prstDash val="dot"/>
            <a:round/>
            <a:headEnd len="med" w="med" type="none"/>
            <a:tailEnd len="med" w="med" type="none"/>
          </a:ln>
        </p:spPr>
      </p:cxnSp>
      <p:sp>
        <p:nvSpPr>
          <p:cNvPr id="205" name="Google Shape;205;p35"/>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chemeClr val="accent5"/>
                </a:solidFill>
                <a:latin typeface="Open Sans"/>
                <a:ea typeface="Open Sans"/>
                <a:cs typeface="Open Sans"/>
                <a:sym typeface="Open Sans"/>
              </a:rPr>
              <a:t>© 2022 Turnitin LLC. All rights reserved.</a:t>
            </a:r>
            <a:endParaRPr sz="600">
              <a:solidFill>
                <a:schemeClr val="accent5"/>
              </a:solidFill>
              <a:latin typeface="Open Sans"/>
              <a:ea typeface="Open Sans"/>
              <a:cs typeface="Open Sans"/>
              <a:sym typeface="Open Sans"/>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Stats Three Numbers">
  <p:cSld name="MAIN_POINT_3_1">
    <p:bg>
      <p:bgPr>
        <a:solidFill>
          <a:schemeClr val="accent1"/>
        </a:solidFill>
      </p:bgPr>
    </p:bg>
    <p:spTree>
      <p:nvGrpSpPr>
        <p:cNvPr id="206" name="Shape 206"/>
        <p:cNvGrpSpPr/>
        <p:nvPr/>
      </p:nvGrpSpPr>
      <p:grpSpPr>
        <a:xfrm>
          <a:off x="0" y="0"/>
          <a:ext cx="0" cy="0"/>
          <a:chOff x="0" y="0"/>
          <a:chExt cx="0" cy="0"/>
        </a:xfrm>
      </p:grpSpPr>
      <p:sp>
        <p:nvSpPr>
          <p:cNvPr id="207" name="Google Shape;207;p36"/>
          <p:cNvSpPr txBox="1"/>
          <p:nvPr>
            <p:ph idx="1" type="body"/>
          </p:nvPr>
        </p:nvSpPr>
        <p:spPr>
          <a:xfrm>
            <a:off x="763200" y="990000"/>
            <a:ext cx="2260800" cy="370800"/>
          </a:xfrm>
          <a:prstGeom prst="rect">
            <a:avLst/>
          </a:prstGeom>
        </p:spPr>
        <p:txBody>
          <a:bodyPr anchorCtr="0" anchor="t" bIns="91425" lIns="91425" spcFirstLastPara="1" rIns="91425" wrap="square" tIns="54000">
            <a:noAutofit/>
          </a:bodyPr>
          <a:lstStyle>
            <a:lvl1pPr indent="-292100" lvl="0" marL="457200" rtl="0">
              <a:spcBef>
                <a:spcPts val="0"/>
              </a:spcBef>
              <a:spcAft>
                <a:spcPts val="0"/>
              </a:spcAft>
              <a:buSzPts val="1000"/>
              <a:buChar char="●"/>
              <a:defRPr sz="1000"/>
            </a:lvl1pPr>
            <a:lvl2pPr indent="-292100" lvl="1" marL="914400" rtl="0">
              <a:spcBef>
                <a:spcPts val="1600"/>
              </a:spcBef>
              <a:spcAft>
                <a:spcPts val="0"/>
              </a:spcAft>
              <a:buSzPts val="1000"/>
              <a:buChar char="○"/>
              <a:defRPr sz="1000"/>
            </a:lvl2pPr>
            <a:lvl3pPr indent="-292100" lvl="2" marL="1371600" rtl="0">
              <a:spcBef>
                <a:spcPts val="1600"/>
              </a:spcBef>
              <a:spcAft>
                <a:spcPts val="0"/>
              </a:spcAft>
              <a:buSzPts val="1000"/>
              <a:buChar char="■"/>
              <a:defRPr sz="1000"/>
            </a:lvl3pPr>
            <a:lvl4pPr indent="-292100" lvl="3" marL="1828800" rtl="0">
              <a:spcBef>
                <a:spcPts val="1600"/>
              </a:spcBef>
              <a:spcAft>
                <a:spcPts val="0"/>
              </a:spcAft>
              <a:buSzPts val="1000"/>
              <a:buChar char="●"/>
              <a:defRPr sz="1000"/>
            </a:lvl4pPr>
            <a:lvl5pPr indent="-292100" lvl="4" marL="2286000" rtl="0">
              <a:spcBef>
                <a:spcPts val="1600"/>
              </a:spcBef>
              <a:spcAft>
                <a:spcPts val="0"/>
              </a:spcAft>
              <a:buSzPts val="1000"/>
              <a:buChar char="○"/>
              <a:defRPr sz="1000"/>
            </a:lvl5pPr>
            <a:lvl6pPr indent="-292100" lvl="5" marL="2743200" rtl="0">
              <a:spcBef>
                <a:spcPts val="1600"/>
              </a:spcBef>
              <a:spcAft>
                <a:spcPts val="0"/>
              </a:spcAft>
              <a:buSzPts val="1000"/>
              <a:buChar char="■"/>
              <a:defRPr sz="1000"/>
            </a:lvl6pPr>
            <a:lvl7pPr indent="-292100" lvl="6" marL="3200400" rtl="0">
              <a:spcBef>
                <a:spcPts val="1600"/>
              </a:spcBef>
              <a:spcAft>
                <a:spcPts val="0"/>
              </a:spcAft>
              <a:buSzPts val="1000"/>
              <a:buChar char="●"/>
              <a:defRPr sz="1000"/>
            </a:lvl7pPr>
            <a:lvl8pPr indent="-292100" lvl="7" marL="3657600" rtl="0">
              <a:spcBef>
                <a:spcPts val="1600"/>
              </a:spcBef>
              <a:spcAft>
                <a:spcPts val="0"/>
              </a:spcAft>
              <a:buSzPts val="1000"/>
              <a:buChar char="○"/>
              <a:defRPr sz="1000"/>
            </a:lvl8pPr>
            <a:lvl9pPr indent="-292100" lvl="8" marL="4114800" rtl="0">
              <a:spcBef>
                <a:spcPts val="1600"/>
              </a:spcBef>
              <a:spcAft>
                <a:spcPts val="1600"/>
              </a:spcAft>
              <a:buSzPts val="1000"/>
              <a:buChar char="■"/>
              <a:defRPr sz="1000"/>
            </a:lvl9pPr>
          </a:lstStyle>
          <a:p/>
        </p:txBody>
      </p:sp>
      <p:sp>
        <p:nvSpPr>
          <p:cNvPr id="208" name="Google Shape;208;p36"/>
          <p:cNvSpPr txBox="1"/>
          <p:nvPr>
            <p:ph type="title"/>
          </p:nvPr>
        </p:nvSpPr>
        <p:spPr>
          <a:xfrm>
            <a:off x="763200" y="1533600"/>
            <a:ext cx="4507200" cy="1101600"/>
          </a:xfrm>
          <a:prstGeom prst="rect">
            <a:avLst/>
          </a:prstGeom>
        </p:spPr>
        <p:txBody>
          <a:bodyPr anchorCtr="0" anchor="t" bIns="90000" lIns="91425" spcFirstLastPara="1" rIns="91425" wrap="square" tIns="90000">
            <a:noAutofit/>
          </a:bodyPr>
          <a:lstStyle>
            <a:lvl1pPr lvl="0" rtl="0">
              <a:lnSpc>
                <a:spcPct val="115000"/>
              </a:lnSpc>
              <a:spcBef>
                <a:spcPts val="0"/>
              </a:spcBef>
              <a:spcAft>
                <a:spcPts val="0"/>
              </a:spcAft>
              <a:buSzPts val="3100"/>
              <a:buNone/>
              <a:defRPr sz="3100"/>
            </a:lvl1pPr>
            <a:lvl2pPr lvl="1" rtl="0">
              <a:lnSpc>
                <a:spcPct val="115000"/>
              </a:lnSpc>
              <a:spcBef>
                <a:spcPts val="0"/>
              </a:spcBef>
              <a:spcAft>
                <a:spcPts val="0"/>
              </a:spcAft>
              <a:buSzPts val="3100"/>
              <a:buNone/>
              <a:defRPr sz="3100"/>
            </a:lvl2pPr>
            <a:lvl3pPr lvl="2" rtl="0">
              <a:lnSpc>
                <a:spcPct val="115000"/>
              </a:lnSpc>
              <a:spcBef>
                <a:spcPts val="0"/>
              </a:spcBef>
              <a:spcAft>
                <a:spcPts val="0"/>
              </a:spcAft>
              <a:buSzPts val="3100"/>
              <a:buNone/>
              <a:defRPr sz="3100"/>
            </a:lvl3pPr>
            <a:lvl4pPr lvl="3" rtl="0">
              <a:lnSpc>
                <a:spcPct val="115000"/>
              </a:lnSpc>
              <a:spcBef>
                <a:spcPts val="0"/>
              </a:spcBef>
              <a:spcAft>
                <a:spcPts val="0"/>
              </a:spcAft>
              <a:buSzPts val="3100"/>
              <a:buNone/>
              <a:defRPr sz="3100"/>
            </a:lvl4pPr>
            <a:lvl5pPr lvl="4" rtl="0">
              <a:lnSpc>
                <a:spcPct val="115000"/>
              </a:lnSpc>
              <a:spcBef>
                <a:spcPts val="0"/>
              </a:spcBef>
              <a:spcAft>
                <a:spcPts val="0"/>
              </a:spcAft>
              <a:buSzPts val="3100"/>
              <a:buNone/>
              <a:defRPr sz="3100"/>
            </a:lvl5pPr>
            <a:lvl6pPr lvl="5" rtl="0">
              <a:lnSpc>
                <a:spcPct val="115000"/>
              </a:lnSpc>
              <a:spcBef>
                <a:spcPts val="0"/>
              </a:spcBef>
              <a:spcAft>
                <a:spcPts val="0"/>
              </a:spcAft>
              <a:buSzPts val="3100"/>
              <a:buNone/>
              <a:defRPr sz="3100"/>
            </a:lvl6pPr>
            <a:lvl7pPr lvl="6" rtl="0">
              <a:lnSpc>
                <a:spcPct val="115000"/>
              </a:lnSpc>
              <a:spcBef>
                <a:spcPts val="0"/>
              </a:spcBef>
              <a:spcAft>
                <a:spcPts val="0"/>
              </a:spcAft>
              <a:buSzPts val="3100"/>
              <a:buNone/>
              <a:defRPr sz="3100"/>
            </a:lvl7pPr>
            <a:lvl8pPr lvl="7" rtl="0">
              <a:lnSpc>
                <a:spcPct val="115000"/>
              </a:lnSpc>
              <a:spcBef>
                <a:spcPts val="0"/>
              </a:spcBef>
              <a:spcAft>
                <a:spcPts val="0"/>
              </a:spcAft>
              <a:buSzPts val="3100"/>
              <a:buNone/>
              <a:defRPr sz="3100"/>
            </a:lvl8pPr>
            <a:lvl9pPr lvl="8" rtl="0">
              <a:lnSpc>
                <a:spcPct val="115000"/>
              </a:lnSpc>
              <a:spcBef>
                <a:spcPts val="0"/>
              </a:spcBef>
              <a:spcAft>
                <a:spcPts val="0"/>
              </a:spcAft>
              <a:buSzPts val="3100"/>
              <a:buNone/>
              <a:defRPr sz="3100"/>
            </a:lvl9pPr>
          </a:lstStyle>
          <a:p/>
        </p:txBody>
      </p:sp>
      <p:sp>
        <p:nvSpPr>
          <p:cNvPr id="209" name="Google Shape;209;p36"/>
          <p:cNvSpPr txBox="1"/>
          <p:nvPr/>
        </p:nvSpPr>
        <p:spPr>
          <a:xfrm>
            <a:off x="762000" y="262800"/>
            <a:ext cx="3810000" cy="1099800"/>
          </a:xfrm>
          <a:prstGeom prst="rect">
            <a:avLst/>
          </a:prstGeom>
          <a:noFill/>
          <a:ln>
            <a:noFill/>
          </a:ln>
        </p:spPr>
        <p:txBody>
          <a:bodyPr anchorCtr="0" anchor="ctr" bIns="91425" lIns="91425" spcFirstLastPara="1" rIns="91425" wrap="square" tIns="0">
            <a:noAutofit/>
          </a:bodyPr>
          <a:lstStyle/>
          <a:p>
            <a:pPr indent="0" lvl="0" marL="0" rtl="0" algn="l">
              <a:spcBef>
                <a:spcPts val="0"/>
              </a:spcBef>
              <a:spcAft>
                <a:spcPts val="0"/>
              </a:spcAft>
              <a:buNone/>
            </a:pPr>
            <a:r>
              <a:rPr lang="en-GB" sz="3900">
                <a:solidFill>
                  <a:srgbClr val="0DFFAD"/>
                </a:solidFill>
              </a:rPr>
              <a:t>—</a:t>
            </a:r>
            <a:br>
              <a:rPr lang="en-GB" sz="4600">
                <a:solidFill>
                  <a:srgbClr val="0DFFAD"/>
                </a:solidFill>
                <a:latin typeface="Roboto"/>
                <a:ea typeface="Roboto"/>
                <a:cs typeface="Roboto"/>
                <a:sym typeface="Roboto"/>
              </a:rPr>
            </a:br>
            <a:endParaRPr sz="1000">
              <a:solidFill>
                <a:srgbClr val="0DFFAD"/>
              </a:solidFill>
            </a:endParaRPr>
          </a:p>
        </p:txBody>
      </p:sp>
      <p:sp>
        <p:nvSpPr>
          <p:cNvPr id="210" name="Google Shape;210;p36"/>
          <p:cNvSpPr txBox="1"/>
          <p:nvPr>
            <p:ph idx="2" type="body"/>
          </p:nvPr>
        </p:nvSpPr>
        <p:spPr>
          <a:xfrm>
            <a:off x="763200" y="2732400"/>
            <a:ext cx="2304000" cy="1832400"/>
          </a:xfrm>
          <a:prstGeom prst="rect">
            <a:avLst/>
          </a:prstGeom>
        </p:spPr>
        <p:txBody>
          <a:bodyPr anchorCtr="0" anchor="t" bIns="91425" lIns="91425" spcFirstLastPara="1" rIns="91425" wrap="square" tIns="91425">
            <a:noAutofit/>
          </a:bodyPr>
          <a:lstStyle>
            <a:lvl1pPr indent="-295275" lvl="0" marL="457200" rtl="0">
              <a:lnSpc>
                <a:spcPct val="100000"/>
              </a:lnSpc>
              <a:spcBef>
                <a:spcPts val="0"/>
              </a:spcBef>
              <a:spcAft>
                <a:spcPts val="0"/>
              </a:spcAft>
              <a:buSzPts val="1050"/>
              <a:buChar char="●"/>
              <a:defRPr sz="1050"/>
            </a:lvl1pPr>
            <a:lvl2pPr indent="-295275" lvl="1" marL="914400" rtl="0">
              <a:lnSpc>
                <a:spcPct val="100000"/>
              </a:lnSpc>
              <a:spcBef>
                <a:spcPts val="0"/>
              </a:spcBef>
              <a:spcAft>
                <a:spcPts val="0"/>
              </a:spcAft>
              <a:buSzPts val="1050"/>
              <a:buChar char="○"/>
              <a:defRPr sz="1050"/>
            </a:lvl2pPr>
            <a:lvl3pPr indent="-295275" lvl="2" marL="1371600" rtl="0">
              <a:lnSpc>
                <a:spcPct val="100000"/>
              </a:lnSpc>
              <a:spcBef>
                <a:spcPts val="0"/>
              </a:spcBef>
              <a:spcAft>
                <a:spcPts val="0"/>
              </a:spcAft>
              <a:buSzPts val="1050"/>
              <a:buChar char="■"/>
              <a:defRPr sz="1050"/>
            </a:lvl3pPr>
            <a:lvl4pPr indent="-295275" lvl="3" marL="1828800" rtl="0">
              <a:lnSpc>
                <a:spcPct val="100000"/>
              </a:lnSpc>
              <a:spcBef>
                <a:spcPts val="0"/>
              </a:spcBef>
              <a:spcAft>
                <a:spcPts val="0"/>
              </a:spcAft>
              <a:buSzPts val="1050"/>
              <a:buChar char="●"/>
              <a:defRPr sz="1050"/>
            </a:lvl4pPr>
            <a:lvl5pPr indent="-295275" lvl="4" marL="2286000" rtl="0">
              <a:lnSpc>
                <a:spcPct val="100000"/>
              </a:lnSpc>
              <a:spcBef>
                <a:spcPts val="0"/>
              </a:spcBef>
              <a:spcAft>
                <a:spcPts val="0"/>
              </a:spcAft>
              <a:buSzPts val="1050"/>
              <a:buChar char="○"/>
              <a:defRPr sz="1050"/>
            </a:lvl5pPr>
            <a:lvl6pPr indent="-295275" lvl="5" marL="2743200" rtl="0">
              <a:lnSpc>
                <a:spcPct val="100000"/>
              </a:lnSpc>
              <a:spcBef>
                <a:spcPts val="0"/>
              </a:spcBef>
              <a:spcAft>
                <a:spcPts val="0"/>
              </a:spcAft>
              <a:buSzPts val="1050"/>
              <a:buChar char="■"/>
              <a:defRPr sz="1050"/>
            </a:lvl6pPr>
            <a:lvl7pPr indent="-295275" lvl="6" marL="3200400" rtl="0">
              <a:lnSpc>
                <a:spcPct val="100000"/>
              </a:lnSpc>
              <a:spcBef>
                <a:spcPts val="0"/>
              </a:spcBef>
              <a:spcAft>
                <a:spcPts val="0"/>
              </a:spcAft>
              <a:buSzPts val="1050"/>
              <a:buChar char="●"/>
              <a:defRPr sz="1050"/>
            </a:lvl7pPr>
            <a:lvl8pPr indent="-295275" lvl="7" marL="3657600" rtl="0">
              <a:lnSpc>
                <a:spcPct val="100000"/>
              </a:lnSpc>
              <a:spcBef>
                <a:spcPts val="0"/>
              </a:spcBef>
              <a:spcAft>
                <a:spcPts val="0"/>
              </a:spcAft>
              <a:buSzPts val="1050"/>
              <a:buChar char="○"/>
              <a:defRPr sz="1050"/>
            </a:lvl8pPr>
            <a:lvl9pPr indent="-295275" lvl="8" marL="4114800" rtl="0">
              <a:lnSpc>
                <a:spcPct val="100000"/>
              </a:lnSpc>
              <a:spcBef>
                <a:spcPts val="0"/>
              </a:spcBef>
              <a:spcAft>
                <a:spcPts val="0"/>
              </a:spcAft>
              <a:buSzPts val="1050"/>
              <a:buChar char="■"/>
              <a:defRPr sz="1050"/>
            </a:lvl9pPr>
          </a:lstStyle>
          <a:p/>
        </p:txBody>
      </p:sp>
      <p:sp>
        <p:nvSpPr>
          <p:cNvPr id="211" name="Google Shape;211;p36"/>
          <p:cNvSpPr txBox="1"/>
          <p:nvPr>
            <p:ph idx="3" type="body"/>
          </p:nvPr>
        </p:nvSpPr>
        <p:spPr>
          <a:xfrm>
            <a:off x="3474000" y="2732400"/>
            <a:ext cx="2304000" cy="1832400"/>
          </a:xfrm>
          <a:prstGeom prst="rect">
            <a:avLst/>
          </a:prstGeom>
        </p:spPr>
        <p:txBody>
          <a:bodyPr anchorCtr="0" anchor="t" bIns="91425" lIns="91425" spcFirstLastPara="1" rIns="91425" wrap="square" tIns="91425">
            <a:noAutofit/>
          </a:bodyPr>
          <a:lstStyle>
            <a:lvl1pPr indent="-295275" lvl="0" marL="457200" rtl="0">
              <a:lnSpc>
                <a:spcPct val="100000"/>
              </a:lnSpc>
              <a:spcBef>
                <a:spcPts val="0"/>
              </a:spcBef>
              <a:spcAft>
                <a:spcPts val="0"/>
              </a:spcAft>
              <a:buSzPts val="1050"/>
              <a:buChar char="●"/>
              <a:defRPr sz="1050"/>
            </a:lvl1pPr>
            <a:lvl2pPr indent="-295275" lvl="1" marL="914400" rtl="0">
              <a:lnSpc>
                <a:spcPct val="100000"/>
              </a:lnSpc>
              <a:spcBef>
                <a:spcPts val="0"/>
              </a:spcBef>
              <a:spcAft>
                <a:spcPts val="0"/>
              </a:spcAft>
              <a:buSzPts val="1050"/>
              <a:buChar char="○"/>
              <a:defRPr sz="1050"/>
            </a:lvl2pPr>
            <a:lvl3pPr indent="-295275" lvl="2" marL="1371600" rtl="0">
              <a:lnSpc>
                <a:spcPct val="100000"/>
              </a:lnSpc>
              <a:spcBef>
                <a:spcPts val="0"/>
              </a:spcBef>
              <a:spcAft>
                <a:spcPts val="0"/>
              </a:spcAft>
              <a:buSzPts val="1050"/>
              <a:buChar char="■"/>
              <a:defRPr sz="1050"/>
            </a:lvl3pPr>
            <a:lvl4pPr indent="-295275" lvl="3" marL="1828800" rtl="0">
              <a:lnSpc>
                <a:spcPct val="100000"/>
              </a:lnSpc>
              <a:spcBef>
                <a:spcPts val="0"/>
              </a:spcBef>
              <a:spcAft>
                <a:spcPts val="0"/>
              </a:spcAft>
              <a:buSzPts val="1050"/>
              <a:buChar char="●"/>
              <a:defRPr sz="1050"/>
            </a:lvl4pPr>
            <a:lvl5pPr indent="-295275" lvl="4" marL="2286000" rtl="0">
              <a:lnSpc>
                <a:spcPct val="100000"/>
              </a:lnSpc>
              <a:spcBef>
                <a:spcPts val="0"/>
              </a:spcBef>
              <a:spcAft>
                <a:spcPts val="0"/>
              </a:spcAft>
              <a:buSzPts val="1050"/>
              <a:buChar char="○"/>
              <a:defRPr sz="1050"/>
            </a:lvl5pPr>
            <a:lvl6pPr indent="-295275" lvl="5" marL="2743200" rtl="0">
              <a:lnSpc>
                <a:spcPct val="100000"/>
              </a:lnSpc>
              <a:spcBef>
                <a:spcPts val="0"/>
              </a:spcBef>
              <a:spcAft>
                <a:spcPts val="0"/>
              </a:spcAft>
              <a:buSzPts val="1050"/>
              <a:buChar char="■"/>
              <a:defRPr sz="1050"/>
            </a:lvl6pPr>
            <a:lvl7pPr indent="-295275" lvl="6" marL="3200400" rtl="0">
              <a:lnSpc>
                <a:spcPct val="100000"/>
              </a:lnSpc>
              <a:spcBef>
                <a:spcPts val="0"/>
              </a:spcBef>
              <a:spcAft>
                <a:spcPts val="0"/>
              </a:spcAft>
              <a:buSzPts val="1050"/>
              <a:buChar char="●"/>
              <a:defRPr sz="1050"/>
            </a:lvl7pPr>
            <a:lvl8pPr indent="-295275" lvl="7" marL="3657600" rtl="0">
              <a:lnSpc>
                <a:spcPct val="100000"/>
              </a:lnSpc>
              <a:spcBef>
                <a:spcPts val="0"/>
              </a:spcBef>
              <a:spcAft>
                <a:spcPts val="0"/>
              </a:spcAft>
              <a:buSzPts val="1050"/>
              <a:buChar char="○"/>
              <a:defRPr sz="1050"/>
            </a:lvl8pPr>
            <a:lvl9pPr indent="-295275" lvl="8" marL="4114800" rtl="0">
              <a:lnSpc>
                <a:spcPct val="100000"/>
              </a:lnSpc>
              <a:spcBef>
                <a:spcPts val="0"/>
              </a:spcBef>
              <a:spcAft>
                <a:spcPts val="0"/>
              </a:spcAft>
              <a:buSzPts val="1050"/>
              <a:buChar char="■"/>
              <a:defRPr sz="1050"/>
            </a:lvl9pPr>
          </a:lstStyle>
          <a:p/>
        </p:txBody>
      </p:sp>
      <p:sp>
        <p:nvSpPr>
          <p:cNvPr id="212" name="Google Shape;212;p36"/>
          <p:cNvSpPr txBox="1"/>
          <p:nvPr>
            <p:ph idx="4" type="body"/>
          </p:nvPr>
        </p:nvSpPr>
        <p:spPr>
          <a:xfrm>
            <a:off x="6217200" y="2732400"/>
            <a:ext cx="2304000" cy="1832400"/>
          </a:xfrm>
          <a:prstGeom prst="rect">
            <a:avLst/>
          </a:prstGeom>
        </p:spPr>
        <p:txBody>
          <a:bodyPr anchorCtr="0" anchor="t" bIns="91425" lIns="91425" spcFirstLastPara="1" rIns="91425" wrap="square" tIns="91425">
            <a:noAutofit/>
          </a:bodyPr>
          <a:lstStyle>
            <a:lvl1pPr indent="-295275" lvl="0" marL="457200" rtl="0">
              <a:lnSpc>
                <a:spcPct val="100000"/>
              </a:lnSpc>
              <a:spcBef>
                <a:spcPts val="0"/>
              </a:spcBef>
              <a:spcAft>
                <a:spcPts val="0"/>
              </a:spcAft>
              <a:buSzPts val="1050"/>
              <a:buChar char="●"/>
              <a:defRPr sz="1050"/>
            </a:lvl1pPr>
            <a:lvl2pPr indent="-295275" lvl="1" marL="914400" rtl="0">
              <a:lnSpc>
                <a:spcPct val="100000"/>
              </a:lnSpc>
              <a:spcBef>
                <a:spcPts val="0"/>
              </a:spcBef>
              <a:spcAft>
                <a:spcPts val="0"/>
              </a:spcAft>
              <a:buSzPts val="1050"/>
              <a:buChar char="○"/>
              <a:defRPr sz="1050"/>
            </a:lvl2pPr>
            <a:lvl3pPr indent="-295275" lvl="2" marL="1371600" rtl="0">
              <a:lnSpc>
                <a:spcPct val="100000"/>
              </a:lnSpc>
              <a:spcBef>
                <a:spcPts val="0"/>
              </a:spcBef>
              <a:spcAft>
                <a:spcPts val="0"/>
              </a:spcAft>
              <a:buSzPts val="1050"/>
              <a:buChar char="■"/>
              <a:defRPr sz="1050"/>
            </a:lvl3pPr>
            <a:lvl4pPr indent="-295275" lvl="3" marL="1828800" rtl="0">
              <a:lnSpc>
                <a:spcPct val="100000"/>
              </a:lnSpc>
              <a:spcBef>
                <a:spcPts val="0"/>
              </a:spcBef>
              <a:spcAft>
                <a:spcPts val="0"/>
              </a:spcAft>
              <a:buSzPts val="1050"/>
              <a:buChar char="●"/>
              <a:defRPr sz="1050"/>
            </a:lvl4pPr>
            <a:lvl5pPr indent="-295275" lvl="4" marL="2286000" rtl="0">
              <a:lnSpc>
                <a:spcPct val="100000"/>
              </a:lnSpc>
              <a:spcBef>
                <a:spcPts val="0"/>
              </a:spcBef>
              <a:spcAft>
                <a:spcPts val="0"/>
              </a:spcAft>
              <a:buSzPts val="1050"/>
              <a:buChar char="○"/>
              <a:defRPr sz="1050"/>
            </a:lvl5pPr>
            <a:lvl6pPr indent="-295275" lvl="5" marL="2743200" rtl="0">
              <a:lnSpc>
                <a:spcPct val="100000"/>
              </a:lnSpc>
              <a:spcBef>
                <a:spcPts val="0"/>
              </a:spcBef>
              <a:spcAft>
                <a:spcPts val="0"/>
              </a:spcAft>
              <a:buSzPts val="1050"/>
              <a:buChar char="■"/>
              <a:defRPr sz="1050"/>
            </a:lvl6pPr>
            <a:lvl7pPr indent="-295275" lvl="6" marL="3200400" rtl="0">
              <a:lnSpc>
                <a:spcPct val="100000"/>
              </a:lnSpc>
              <a:spcBef>
                <a:spcPts val="0"/>
              </a:spcBef>
              <a:spcAft>
                <a:spcPts val="0"/>
              </a:spcAft>
              <a:buSzPts val="1050"/>
              <a:buChar char="●"/>
              <a:defRPr sz="1050"/>
            </a:lvl7pPr>
            <a:lvl8pPr indent="-295275" lvl="7" marL="3657600" rtl="0">
              <a:lnSpc>
                <a:spcPct val="100000"/>
              </a:lnSpc>
              <a:spcBef>
                <a:spcPts val="0"/>
              </a:spcBef>
              <a:spcAft>
                <a:spcPts val="0"/>
              </a:spcAft>
              <a:buSzPts val="1050"/>
              <a:buChar char="○"/>
              <a:defRPr sz="1050"/>
            </a:lvl8pPr>
            <a:lvl9pPr indent="-295275" lvl="8" marL="4114800" rtl="0">
              <a:lnSpc>
                <a:spcPct val="100000"/>
              </a:lnSpc>
              <a:spcBef>
                <a:spcPts val="0"/>
              </a:spcBef>
              <a:spcAft>
                <a:spcPts val="0"/>
              </a:spcAft>
              <a:buSzPts val="1050"/>
              <a:buChar char="■"/>
              <a:defRPr sz="1050"/>
            </a:lvl9pPr>
          </a:lstStyle>
          <a:p/>
        </p:txBody>
      </p:sp>
      <p:cxnSp>
        <p:nvCxnSpPr>
          <p:cNvPr id="213" name="Google Shape;213;p36"/>
          <p:cNvCxnSpPr/>
          <p:nvPr/>
        </p:nvCxnSpPr>
        <p:spPr>
          <a:xfrm>
            <a:off x="3344941" y="2989350"/>
            <a:ext cx="0" cy="1603500"/>
          </a:xfrm>
          <a:prstGeom prst="straightConnector1">
            <a:avLst/>
          </a:prstGeom>
          <a:noFill/>
          <a:ln cap="flat" cmpd="sng" w="9525">
            <a:solidFill>
              <a:srgbClr val="0096FF"/>
            </a:solidFill>
            <a:prstDash val="dot"/>
            <a:round/>
            <a:headEnd len="med" w="med" type="none"/>
            <a:tailEnd len="med" w="med" type="none"/>
          </a:ln>
        </p:spPr>
      </p:cxnSp>
      <p:cxnSp>
        <p:nvCxnSpPr>
          <p:cNvPr id="214" name="Google Shape;214;p36"/>
          <p:cNvCxnSpPr/>
          <p:nvPr/>
        </p:nvCxnSpPr>
        <p:spPr>
          <a:xfrm>
            <a:off x="6088128" y="2989350"/>
            <a:ext cx="0" cy="1603500"/>
          </a:xfrm>
          <a:prstGeom prst="straightConnector1">
            <a:avLst/>
          </a:prstGeom>
          <a:noFill/>
          <a:ln cap="flat" cmpd="sng" w="9525">
            <a:solidFill>
              <a:srgbClr val="0096FF"/>
            </a:solidFill>
            <a:prstDash val="dot"/>
            <a:round/>
            <a:headEnd len="med" w="med" type="none"/>
            <a:tailEnd len="med" w="med" type="none"/>
          </a:ln>
        </p:spPr>
      </p:cxnSp>
      <p:sp>
        <p:nvSpPr>
          <p:cNvPr id="215" name="Google Shape;215;p36"/>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FFFFFF"/>
                </a:solidFill>
                <a:latin typeface="Open Sans"/>
                <a:ea typeface="Open Sans"/>
                <a:cs typeface="Open Sans"/>
                <a:sym typeface="Open Sans"/>
              </a:rPr>
              <a:t>© 2020 Turnitin LLC. Company confidential.</a:t>
            </a:r>
            <a:endParaRPr sz="600">
              <a:solidFill>
                <a:srgbClr val="FFFFFF"/>
              </a:solidFill>
              <a:latin typeface="Open Sans"/>
              <a:ea typeface="Open Sans"/>
              <a:cs typeface="Open Sans"/>
              <a:sym typeface="Open Sans"/>
            </a:endParaRPr>
          </a:p>
        </p:txBody>
      </p:sp>
      <p:pic>
        <p:nvPicPr>
          <p:cNvPr id="216" name="Google Shape;216;p36"/>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217" name="Google Shape;217;p36"/>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2022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Stats One Number">
  <p:cSld name="MAIN_POINT_2">
    <p:bg>
      <p:bgPr>
        <a:solidFill>
          <a:schemeClr val="accent1"/>
        </a:solidFill>
      </p:bgPr>
    </p:bg>
    <p:spTree>
      <p:nvGrpSpPr>
        <p:cNvPr id="218" name="Shape 218"/>
        <p:cNvGrpSpPr/>
        <p:nvPr/>
      </p:nvGrpSpPr>
      <p:grpSpPr>
        <a:xfrm>
          <a:off x="0" y="0"/>
          <a:ext cx="0" cy="0"/>
          <a:chOff x="0" y="0"/>
          <a:chExt cx="0" cy="0"/>
        </a:xfrm>
      </p:grpSpPr>
      <p:pic>
        <p:nvPicPr>
          <p:cNvPr id="219" name="Google Shape;219;p37"/>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220" name="Google Shape;220;p37"/>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2022 Turnitin LLC. All rights reserved.</a:t>
            </a:r>
            <a:endParaRPr sz="600">
              <a:solidFill>
                <a:srgbClr val="666666"/>
              </a:solidFill>
              <a:latin typeface="Open Sans"/>
              <a:ea typeface="Open Sans"/>
              <a:cs typeface="Open Sans"/>
              <a:sym typeface="Open Sans"/>
            </a:endParaRPr>
          </a:p>
        </p:txBody>
      </p:sp>
      <p:sp>
        <p:nvSpPr>
          <p:cNvPr id="221" name="Google Shape;221;p37"/>
          <p:cNvSpPr txBox="1"/>
          <p:nvPr>
            <p:ph idx="1" type="body"/>
          </p:nvPr>
        </p:nvSpPr>
        <p:spPr>
          <a:xfrm>
            <a:off x="763200" y="990000"/>
            <a:ext cx="2260800" cy="370800"/>
          </a:xfrm>
          <a:prstGeom prst="rect">
            <a:avLst/>
          </a:prstGeom>
        </p:spPr>
        <p:txBody>
          <a:bodyPr anchorCtr="0" anchor="t" bIns="91425" lIns="91425" spcFirstLastPara="1" rIns="91425" wrap="square" tIns="91425">
            <a:noAutofit/>
          </a:bodyPr>
          <a:lstStyle>
            <a:lvl1pPr indent="-292100" lvl="0" marL="457200" rtl="0">
              <a:spcBef>
                <a:spcPts val="0"/>
              </a:spcBef>
              <a:spcAft>
                <a:spcPts val="0"/>
              </a:spcAft>
              <a:buSzPts val="1000"/>
              <a:buChar char="●"/>
              <a:defRPr sz="1000"/>
            </a:lvl1pPr>
            <a:lvl2pPr indent="-292100" lvl="1" marL="914400" rtl="0">
              <a:spcBef>
                <a:spcPts val="1600"/>
              </a:spcBef>
              <a:spcAft>
                <a:spcPts val="0"/>
              </a:spcAft>
              <a:buSzPts val="1000"/>
              <a:buChar char="○"/>
              <a:defRPr sz="1000"/>
            </a:lvl2pPr>
            <a:lvl3pPr indent="-292100" lvl="2" marL="1371600" rtl="0">
              <a:spcBef>
                <a:spcPts val="1600"/>
              </a:spcBef>
              <a:spcAft>
                <a:spcPts val="0"/>
              </a:spcAft>
              <a:buSzPts val="1000"/>
              <a:buChar char="■"/>
              <a:defRPr sz="1000"/>
            </a:lvl3pPr>
            <a:lvl4pPr indent="-292100" lvl="3" marL="1828800" rtl="0">
              <a:spcBef>
                <a:spcPts val="1600"/>
              </a:spcBef>
              <a:spcAft>
                <a:spcPts val="0"/>
              </a:spcAft>
              <a:buSzPts val="1000"/>
              <a:buChar char="●"/>
              <a:defRPr sz="1000"/>
            </a:lvl4pPr>
            <a:lvl5pPr indent="-292100" lvl="4" marL="2286000" rtl="0">
              <a:spcBef>
                <a:spcPts val="1600"/>
              </a:spcBef>
              <a:spcAft>
                <a:spcPts val="0"/>
              </a:spcAft>
              <a:buSzPts val="1000"/>
              <a:buChar char="○"/>
              <a:defRPr sz="1000"/>
            </a:lvl5pPr>
            <a:lvl6pPr indent="-292100" lvl="5" marL="2743200" rtl="0">
              <a:spcBef>
                <a:spcPts val="1600"/>
              </a:spcBef>
              <a:spcAft>
                <a:spcPts val="0"/>
              </a:spcAft>
              <a:buSzPts val="1000"/>
              <a:buChar char="■"/>
              <a:defRPr sz="1000"/>
            </a:lvl6pPr>
            <a:lvl7pPr indent="-292100" lvl="6" marL="3200400" rtl="0">
              <a:spcBef>
                <a:spcPts val="1600"/>
              </a:spcBef>
              <a:spcAft>
                <a:spcPts val="0"/>
              </a:spcAft>
              <a:buSzPts val="1000"/>
              <a:buChar char="●"/>
              <a:defRPr sz="1000"/>
            </a:lvl7pPr>
            <a:lvl8pPr indent="-292100" lvl="7" marL="3657600" rtl="0">
              <a:spcBef>
                <a:spcPts val="1600"/>
              </a:spcBef>
              <a:spcAft>
                <a:spcPts val="0"/>
              </a:spcAft>
              <a:buSzPts val="1000"/>
              <a:buChar char="○"/>
              <a:defRPr sz="1000"/>
            </a:lvl8pPr>
            <a:lvl9pPr indent="-292100" lvl="8" marL="4114800" rtl="0">
              <a:spcBef>
                <a:spcPts val="1600"/>
              </a:spcBef>
              <a:spcAft>
                <a:spcPts val="1600"/>
              </a:spcAft>
              <a:buSzPts val="1000"/>
              <a:buChar char="■"/>
              <a:defRPr sz="1000"/>
            </a:lvl9pPr>
          </a:lstStyle>
          <a:p/>
        </p:txBody>
      </p:sp>
      <p:sp>
        <p:nvSpPr>
          <p:cNvPr id="222" name="Google Shape;222;p37"/>
          <p:cNvSpPr txBox="1"/>
          <p:nvPr>
            <p:ph type="title"/>
          </p:nvPr>
        </p:nvSpPr>
        <p:spPr>
          <a:xfrm>
            <a:off x="763200" y="2372400"/>
            <a:ext cx="3808800" cy="1040400"/>
          </a:xfrm>
          <a:prstGeom prst="rect">
            <a:avLst/>
          </a:prstGeom>
        </p:spPr>
        <p:txBody>
          <a:bodyPr anchorCtr="0" anchor="t" bIns="0" lIns="91425" spcFirstLastPara="1" rIns="91425" wrap="square" tIns="0">
            <a:noAutofit/>
          </a:bodyPr>
          <a:lstStyle>
            <a:lvl1pPr lvl="0" rtl="0">
              <a:lnSpc>
                <a:spcPct val="115000"/>
              </a:lnSpc>
              <a:spcBef>
                <a:spcPts val="0"/>
              </a:spcBef>
              <a:spcAft>
                <a:spcPts val="0"/>
              </a:spcAft>
              <a:buSzPts val="3500"/>
              <a:buNone/>
              <a:defRPr sz="3500"/>
            </a:lvl1pPr>
            <a:lvl2pPr lvl="1" rtl="0">
              <a:lnSpc>
                <a:spcPct val="115000"/>
              </a:lnSpc>
              <a:spcBef>
                <a:spcPts val="0"/>
              </a:spcBef>
              <a:spcAft>
                <a:spcPts val="0"/>
              </a:spcAft>
              <a:buSzPts val="3500"/>
              <a:buNone/>
              <a:defRPr sz="3500"/>
            </a:lvl2pPr>
            <a:lvl3pPr lvl="2" rtl="0">
              <a:lnSpc>
                <a:spcPct val="115000"/>
              </a:lnSpc>
              <a:spcBef>
                <a:spcPts val="0"/>
              </a:spcBef>
              <a:spcAft>
                <a:spcPts val="0"/>
              </a:spcAft>
              <a:buSzPts val="3500"/>
              <a:buNone/>
              <a:defRPr sz="3500"/>
            </a:lvl3pPr>
            <a:lvl4pPr lvl="3" rtl="0">
              <a:lnSpc>
                <a:spcPct val="115000"/>
              </a:lnSpc>
              <a:spcBef>
                <a:spcPts val="0"/>
              </a:spcBef>
              <a:spcAft>
                <a:spcPts val="0"/>
              </a:spcAft>
              <a:buSzPts val="3500"/>
              <a:buNone/>
              <a:defRPr sz="3500"/>
            </a:lvl4pPr>
            <a:lvl5pPr lvl="4" rtl="0">
              <a:lnSpc>
                <a:spcPct val="115000"/>
              </a:lnSpc>
              <a:spcBef>
                <a:spcPts val="0"/>
              </a:spcBef>
              <a:spcAft>
                <a:spcPts val="0"/>
              </a:spcAft>
              <a:buSzPts val="3500"/>
              <a:buNone/>
              <a:defRPr sz="3500"/>
            </a:lvl5pPr>
            <a:lvl6pPr lvl="5" rtl="0">
              <a:lnSpc>
                <a:spcPct val="115000"/>
              </a:lnSpc>
              <a:spcBef>
                <a:spcPts val="0"/>
              </a:spcBef>
              <a:spcAft>
                <a:spcPts val="0"/>
              </a:spcAft>
              <a:buSzPts val="3500"/>
              <a:buNone/>
              <a:defRPr sz="3500"/>
            </a:lvl6pPr>
            <a:lvl7pPr lvl="6" rtl="0">
              <a:lnSpc>
                <a:spcPct val="115000"/>
              </a:lnSpc>
              <a:spcBef>
                <a:spcPts val="0"/>
              </a:spcBef>
              <a:spcAft>
                <a:spcPts val="0"/>
              </a:spcAft>
              <a:buSzPts val="3500"/>
              <a:buNone/>
              <a:defRPr sz="3500"/>
            </a:lvl7pPr>
            <a:lvl8pPr lvl="7" rtl="0">
              <a:lnSpc>
                <a:spcPct val="115000"/>
              </a:lnSpc>
              <a:spcBef>
                <a:spcPts val="0"/>
              </a:spcBef>
              <a:spcAft>
                <a:spcPts val="0"/>
              </a:spcAft>
              <a:buSzPts val="3500"/>
              <a:buNone/>
              <a:defRPr sz="3500"/>
            </a:lvl8pPr>
            <a:lvl9pPr lvl="8" rtl="0">
              <a:lnSpc>
                <a:spcPct val="115000"/>
              </a:lnSpc>
              <a:spcBef>
                <a:spcPts val="0"/>
              </a:spcBef>
              <a:spcAft>
                <a:spcPts val="0"/>
              </a:spcAft>
              <a:buSzPts val="3500"/>
              <a:buNone/>
              <a:defRPr sz="3500"/>
            </a:lvl9pPr>
          </a:lstStyle>
          <a:p/>
        </p:txBody>
      </p:sp>
      <p:sp>
        <p:nvSpPr>
          <p:cNvPr id="223" name="Google Shape;223;p37"/>
          <p:cNvSpPr txBox="1"/>
          <p:nvPr>
            <p:ph idx="2" type="body"/>
          </p:nvPr>
        </p:nvSpPr>
        <p:spPr>
          <a:xfrm>
            <a:off x="763200" y="3412800"/>
            <a:ext cx="3808800" cy="918000"/>
          </a:xfrm>
          <a:prstGeom prst="rect">
            <a:avLst/>
          </a:prstGeom>
        </p:spPr>
        <p:txBody>
          <a:bodyPr anchorCtr="0" anchor="t" bIns="91425" lIns="91425" spcFirstLastPara="1" rIns="91425" wrap="square" tIns="306000">
            <a:noAutofit/>
          </a:bodyPr>
          <a:lstStyle>
            <a:lvl1pPr indent="-295275" lvl="0" marL="457200" rtl="0">
              <a:spcBef>
                <a:spcPts val="0"/>
              </a:spcBef>
              <a:spcAft>
                <a:spcPts val="0"/>
              </a:spcAft>
              <a:buSzPts val="1050"/>
              <a:buChar char="●"/>
              <a:defRPr sz="1050"/>
            </a:lvl1pPr>
            <a:lvl2pPr indent="-295275" lvl="1" marL="914400" rtl="0">
              <a:spcBef>
                <a:spcPts val="1600"/>
              </a:spcBef>
              <a:spcAft>
                <a:spcPts val="0"/>
              </a:spcAft>
              <a:buSzPts val="1050"/>
              <a:buChar char="○"/>
              <a:defRPr sz="1050"/>
            </a:lvl2pPr>
            <a:lvl3pPr indent="-295275" lvl="2" marL="1371600" rtl="0">
              <a:spcBef>
                <a:spcPts val="1600"/>
              </a:spcBef>
              <a:spcAft>
                <a:spcPts val="0"/>
              </a:spcAft>
              <a:buSzPts val="1050"/>
              <a:buChar char="■"/>
              <a:defRPr sz="1050"/>
            </a:lvl3pPr>
            <a:lvl4pPr indent="-295275" lvl="3" marL="1828800" rtl="0">
              <a:spcBef>
                <a:spcPts val="1600"/>
              </a:spcBef>
              <a:spcAft>
                <a:spcPts val="0"/>
              </a:spcAft>
              <a:buSzPts val="1050"/>
              <a:buChar char="●"/>
              <a:defRPr sz="1050"/>
            </a:lvl4pPr>
            <a:lvl5pPr indent="-295275" lvl="4" marL="2286000" rtl="0">
              <a:spcBef>
                <a:spcPts val="1600"/>
              </a:spcBef>
              <a:spcAft>
                <a:spcPts val="0"/>
              </a:spcAft>
              <a:buSzPts val="1050"/>
              <a:buChar char="○"/>
              <a:defRPr sz="1050"/>
            </a:lvl5pPr>
            <a:lvl6pPr indent="-295275" lvl="5" marL="2743200" rtl="0">
              <a:spcBef>
                <a:spcPts val="1600"/>
              </a:spcBef>
              <a:spcAft>
                <a:spcPts val="0"/>
              </a:spcAft>
              <a:buSzPts val="1050"/>
              <a:buChar char="■"/>
              <a:defRPr sz="1050"/>
            </a:lvl6pPr>
            <a:lvl7pPr indent="-295275" lvl="6" marL="3200400" rtl="0">
              <a:spcBef>
                <a:spcPts val="1600"/>
              </a:spcBef>
              <a:spcAft>
                <a:spcPts val="0"/>
              </a:spcAft>
              <a:buSzPts val="1050"/>
              <a:buChar char="●"/>
              <a:defRPr sz="1050"/>
            </a:lvl7pPr>
            <a:lvl8pPr indent="-295275" lvl="7" marL="3657600" rtl="0">
              <a:spcBef>
                <a:spcPts val="1600"/>
              </a:spcBef>
              <a:spcAft>
                <a:spcPts val="0"/>
              </a:spcAft>
              <a:buSzPts val="1050"/>
              <a:buChar char="○"/>
              <a:defRPr sz="1050"/>
            </a:lvl8pPr>
            <a:lvl9pPr indent="-295275" lvl="8" marL="4114800" rtl="0">
              <a:spcBef>
                <a:spcPts val="1600"/>
              </a:spcBef>
              <a:spcAft>
                <a:spcPts val="1600"/>
              </a:spcAft>
              <a:buSzPts val="1050"/>
              <a:buChar char="■"/>
              <a:defRPr sz="1050"/>
            </a:lvl9pPr>
          </a:lstStyle>
          <a:p/>
        </p:txBody>
      </p:sp>
      <p:sp>
        <p:nvSpPr>
          <p:cNvPr id="224" name="Google Shape;224;p37"/>
          <p:cNvSpPr txBox="1"/>
          <p:nvPr/>
        </p:nvSpPr>
        <p:spPr>
          <a:xfrm>
            <a:off x="762000" y="277339"/>
            <a:ext cx="3810000" cy="1099800"/>
          </a:xfrm>
          <a:prstGeom prst="rect">
            <a:avLst/>
          </a:prstGeom>
          <a:noFill/>
          <a:ln>
            <a:noFill/>
          </a:ln>
        </p:spPr>
        <p:txBody>
          <a:bodyPr anchorCtr="0" anchor="ctr" bIns="91425" lIns="91425" spcFirstLastPara="1" rIns="91425" wrap="square" tIns="0">
            <a:noAutofit/>
          </a:bodyPr>
          <a:lstStyle/>
          <a:p>
            <a:pPr indent="0" lvl="0" marL="0" rtl="0" algn="l">
              <a:spcBef>
                <a:spcPts val="0"/>
              </a:spcBef>
              <a:spcAft>
                <a:spcPts val="0"/>
              </a:spcAft>
              <a:buNone/>
            </a:pPr>
            <a:r>
              <a:rPr lang="en-GB" sz="3900">
                <a:solidFill>
                  <a:srgbClr val="0DFFAD"/>
                </a:solidFill>
              </a:rPr>
              <a:t>—</a:t>
            </a:r>
            <a:br>
              <a:rPr lang="en-GB" sz="4600">
                <a:solidFill>
                  <a:srgbClr val="666666"/>
                </a:solidFill>
                <a:latin typeface="Roboto"/>
                <a:ea typeface="Roboto"/>
                <a:cs typeface="Roboto"/>
                <a:sym typeface="Roboto"/>
              </a:rPr>
            </a:br>
            <a:endParaRPr sz="1000">
              <a:solidFill>
                <a:srgbClr val="B2C4C7"/>
              </a:solidFill>
            </a:endParaRPr>
          </a:p>
        </p:txBody>
      </p:sp>
      <p:sp>
        <p:nvSpPr>
          <p:cNvPr id="225" name="Google Shape;225;p37"/>
          <p:cNvSpPr txBox="1"/>
          <p:nvPr>
            <p:ph idx="3" type="body"/>
          </p:nvPr>
        </p:nvSpPr>
        <p:spPr>
          <a:xfrm>
            <a:off x="5713800" y="2372400"/>
            <a:ext cx="3054000" cy="1371600"/>
          </a:xfrm>
          <a:prstGeom prst="rect">
            <a:avLst/>
          </a:prstGeom>
        </p:spPr>
        <p:txBody>
          <a:bodyPr anchorCtr="0" anchor="ctr" bIns="0" lIns="91425" spcFirstLastPara="1" rIns="91425" wrap="square" tIns="0">
            <a:noAutofit/>
          </a:bodyPr>
          <a:lstStyle>
            <a:lvl1pPr indent="-914400" lvl="0" marL="457200" rtl="0">
              <a:spcBef>
                <a:spcPts val="0"/>
              </a:spcBef>
              <a:spcAft>
                <a:spcPts val="0"/>
              </a:spcAft>
              <a:buClr>
                <a:schemeClr val="dk1"/>
              </a:buClr>
              <a:buSzPts val="10800"/>
              <a:buChar char="●"/>
              <a:defRPr sz="10800">
                <a:solidFill>
                  <a:schemeClr val="dk1"/>
                </a:solidFill>
              </a:defRPr>
            </a:lvl1pPr>
            <a:lvl2pPr indent="-914400" lvl="1" marL="914400" rtl="0">
              <a:spcBef>
                <a:spcPts val="1600"/>
              </a:spcBef>
              <a:spcAft>
                <a:spcPts val="0"/>
              </a:spcAft>
              <a:buClr>
                <a:schemeClr val="dk1"/>
              </a:buClr>
              <a:buSzPts val="10800"/>
              <a:buChar char="○"/>
              <a:defRPr sz="10800">
                <a:solidFill>
                  <a:schemeClr val="dk1"/>
                </a:solidFill>
              </a:defRPr>
            </a:lvl2pPr>
            <a:lvl3pPr indent="-914400" lvl="2" marL="1371600" rtl="0">
              <a:spcBef>
                <a:spcPts val="1600"/>
              </a:spcBef>
              <a:spcAft>
                <a:spcPts val="0"/>
              </a:spcAft>
              <a:buClr>
                <a:schemeClr val="dk1"/>
              </a:buClr>
              <a:buSzPts val="10800"/>
              <a:buChar char="■"/>
              <a:defRPr sz="10800">
                <a:solidFill>
                  <a:schemeClr val="dk1"/>
                </a:solidFill>
              </a:defRPr>
            </a:lvl3pPr>
            <a:lvl4pPr indent="-914400" lvl="3" marL="1828800" rtl="0">
              <a:spcBef>
                <a:spcPts val="1600"/>
              </a:spcBef>
              <a:spcAft>
                <a:spcPts val="0"/>
              </a:spcAft>
              <a:buClr>
                <a:schemeClr val="dk1"/>
              </a:buClr>
              <a:buSzPts val="10800"/>
              <a:buChar char="●"/>
              <a:defRPr sz="10800">
                <a:solidFill>
                  <a:schemeClr val="dk1"/>
                </a:solidFill>
              </a:defRPr>
            </a:lvl4pPr>
            <a:lvl5pPr indent="-914400" lvl="4" marL="2286000" rtl="0">
              <a:spcBef>
                <a:spcPts val="1600"/>
              </a:spcBef>
              <a:spcAft>
                <a:spcPts val="0"/>
              </a:spcAft>
              <a:buClr>
                <a:schemeClr val="dk1"/>
              </a:buClr>
              <a:buSzPts val="10800"/>
              <a:buChar char="○"/>
              <a:defRPr sz="10800">
                <a:solidFill>
                  <a:schemeClr val="dk1"/>
                </a:solidFill>
              </a:defRPr>
            </a:lvl5pPr>
            <a:lvl6pPr indent="-914400" lvl="5" marL="2743200" rtl="0">
              <a:spcBef>
                <a:spcPts val="1600"/>
              </a:spcBef>
              <a:spcAft>
                <a:spcPts val="0"/>
              </a:spcAft>
              <a:buClr>
                <a:schemeClr val="dk1"/>
              </a:buClr>
              <a:buSzPts val="10800"/>
              <a:buChar char="■"/>
              <a:defRPr sz="10800">
                <a:solidFill>
                  <a:schemeClr val="dk1"/>
                </a:solidFill>
              </a:defRPr>
            </a:lvl6pPr>
            <a:lvl7pPr indent="-914400" lvl="6" marL="3200400" rtl="0">
              <a:spcBef>
                <a:spcPts val="1600"/>
              </a:spcBef>
              <a:spcAft>
                <a:spcPts val="0"/>
              </a:spcAft>
              <a:buClr>
                <a:schemeClr val="dk1"/>
              </a:buClr>
              <a:buSzPts val="10800"/>
              <a:buChar char="●"/>
              <a:defRPr sz="10800">
                <a:solidFill>
                  <a:schemeClr val="dk1"/>
                </a:solidFill>
              </a:defRPr>
            </a:lvl7pPr>
            <a:lvl8pPr indent="-914400" lvl="7" marL="3657600" rtl="0">
              <a:spcBef>
                <a:spcPts val="1600"/>
              </a:spcBef>
              <a:spcAft>
                <a:spcPts val="0"/>
              </a:spcAft>
              <a:buClr>
                <a:schemeClr val="dk1"/>
              </a:buClr>
              <a:buSzPts val="10800"/>
              <a:buChar char="○"/>
              <a:defRPr sz="10800">
                <a:solidFill>
                  <a:schemeClr val="dk1"/>
                </a:solidFill>
              </a:defRPr>
            </a:lvl8pPr>
            <a:lvl9pPr indent="-914400" lvl="8" marL="4114800" rtl="0">
              <a:spcBef>
                <a:spcPts val="1600"/>
              </a:spcBef>
              <a:spcAft>
                <a:spcPts val="1600"/>
              </a:spcAft>
              <a:buClr>
                <a:schemeClr val="dk1"/>
              </a:buClr>
              <a:buSzPts val="10800"/>
              <a:buChar char="■"/>
              <a:defRPr sz="10800">
                <a:solidFill>
                  <a:schemeClr val="dk1"/>
                </a:solidFill>
              </a:defRPr>
            </a:lvl9pPr>
          </a:lstStyle>
          <a:p/>
        </p:txBody>
      </p:sp>
      <p:sp>
        <p:nvSpPr>
          <p:cNvPr id="226" name="Google Shape;226;p37"/>
          <p:cNvSpPr txBox="1"/>
          <p:nvPr>
            <p:ph idx="4" type="body"/>
          </p:nvPr>
        </p:nvSpPr>
        <p:spPr>
          <a:xfrm>
            <a:off x="5713800" y="3412800"/>
            <a:ext cx="3054000" cy="918000"/>
          </a:xfrm>
          <a:prstGeom prst="rect">
            <a:avLst/>
          </a:prstGeom>
        </p:spPr>
        <p:txBody>
          <a:bodyPr anchorCtr="0" anchor="t" bIns="91425" lIns="91425" spcFirstLastPara="1" rIns="91425" wrap="square" tIns="306000">
            <a:noAutofit/>
          </a:bodyPr>
          <a:lstStyle>
            <a:lvl1pPr indent="-295275" lvl="0" marL="457200" rtl="0">
              <a:spcBef>
                <a:spcPts val="0"/>
              </a:spcBef>
              <a:spcAft>
                <a:spcPts val="0"/>
              </a:spcAft>
              <a:buSzPts val="1050"/>
              <a:buChar char="●"/>
              <a:defRPr sz="1050"/>
            </a:lvl1pPr>
            <a:lvl2pPr indent="-295275" lvl="1" marL="914400" rtl="0">
              <a:spcBef>
                <a:spcPts val="1600"/>
              </a:spcBef>
              <a:spcAft>
                <a:spcPts val="0"/>
              </a:spcAft>
              <a:buSzPts val="1050"/>
              <a:buChar char="○"/>
              <a:defRPr sz="1050"/>
            </a:lvl2pPr>
            <a:lvl3pPr indent="-295275" lvl="2" marL="1371600" rtl="0">
              <a:spcBef>
                <a:spcPts val="1600"/>
              </a:spcBef>
              <a:spcAft>
                <a:spcPts val="0"/>
              </a:spcAft>
              <a:buSzPts val="1050"/>
              <a:buChar char="■"/>
              <a:defRPr sz="1050"/>
            </a:lvl3pPr>
            <a:lvl4pPr indent="-295275" lvl="3" marL="1828800" rtl="0">
              <a:spcBef>
                <a:spcPts val="1600"/>
              </a:spcBef>
              <a:spcAft>
                <a:spcPts val="0"/>
              </a:spcAft>
              <a:buSzPts val="1050"/>
              <a:buChar char="●"/>
              <a:defRPr sz="1050"/>
            </a:lvl4pPr>
            <a:lvl5pPr indent="-295275" lvl="4" marL="2286000" rtl="0">
              <a:spcBef>
                <a:spcPts val="1600"/>
              </a:spcBef>
              <a:spcAft>
                <a:spcPts val="0"/>
              </a:spcAft>
              <a:buSzPts val="1050"/>
              <a:buChar char="○"/>
              <a:defRPr sz="1050"/>
            </a:lvl5pPr>
            <a:lvl6pPr indent="-295275" lvl="5" marL="2743200" rtl="0">
              <a:spcBef>
                <a:spcPts val="1600"/>
              </a:spcBef>
              <a:spcAft>
                <a:spcPts val="0"/>
              </a:spcAft>
              <a:buSzPts val="1050"/>
              <a:buChar char="■"/>
              <a:defRPr sz="1050"/>
            </a:lvl6pPr>
            <a:lvl7pPr indent="-295275" lvl="6" marL="3200400" rtl="0">
              <a:spcBef>
                <a:spcPts val="1600"/>
              </a:spcBef>
              <a:spcAft>
                <a:spcPts val="0"/>
              </a:spcAft>
              <a:buSzPts val="1050"/>
              <a:buChar char="●"/>
              <a:defRPr sz="1050"/>
            </a:lvl7pPr>
            <a:lvl8pPr indent="-295275" lvl="7" marL="3657600" rtl="0">
              <a:spcBef>
                <a:spcPts val="1600"/>
              </a:spcBef>
              <a:spcAft>
                <a:spcPts val="0"/>
              </a:spcAft>
              <a:buSzPts val="1050"/>
              <a:buChar char="○"/>
              <a:defRPr sz="1050"/>
            </a:lvl8pPr>
            <a:lvl9pPr indent="-295275" lvl="8" marL="4114800" rtl="0">
              <a:spcBef>
                <a:spcPts val="1600"/>
              </a:spcBef>
              <a:spcAft>
                <a:spcPts val="1600"/>
              </a:spcAft>
              <a:buSzPts val="1050"/>
              <a:buChar char="■"/>
              <a:defRPr sz="1050"/>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4. Product Snippet &amp; Copy">
  <p:cSld name="SECTION_TITLE_AND_DESCRIPTION_1">
    <p:spTree>
      <p:nvGrpSpPr>
        <p:cNvPr id="227" name="Shape 227"/>
        <p:cNvGrpSpPr/>
        <p:nvPr/>
      </p:nvGrpSpPr>
      <p:grpSpPr>
        <a:xfrm>
          <a:off x="0" y="0"/>
          <a:ext cx="0" cy="0"/>
          <a:chOff x="0" y="0"/>
          <a:chExt cx="0" cy="0"/>
        </a:xfrm>
      </p:grpSpPr>
      <p:sp>
        <p:nvSpPr>
          <p:cNvPr id="228" name="Google Shape;228;p38"/>
          <p:cNvSpPr txBox="1"/>
          <p:nvPr>
            <p:ph type="title"/>
          </p:nvPr>
        </p:nvSpPr>
        <p:spPr>
          <a:xfrm>
            <a:off x="4742400" y="1090800"/>
            <a:ext cx="3049200" cy="446400"/>
          </a:xfrm>
          <a:prstGeom prst="rect">
            <a:avLst/>
          </a:prstGeom>
        </p:spPr>
        <p:txBody>
          <a:bodyPr anchorCtr="0" anchor="t" bIns="91425" lIns="91425" spcFirstLastPara="1" rIns="91425" wrap="square" tIns="1800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229" name="Google Shape;229;p38"/>
          <p:cNvSpPr txBox="1"/>
          <p:nvPr>
            <p:ph idx="1" type="body"/>
          </p:nvPr>
        </p:nvSpPr>
        <p:spPr>
          <a:xfrm>
            <a:off x="4742400" y="1695600"/>
            <a:ext cx="3571200" cy="1551600"/>
          </a:xfrm>
          <a:prstGeom prst="rect">
            <a:avLst/>
          </a:prstGeom>
        </p:spPr>
        <p:txBody>
          <a:bodyPr anchorCtr="0" anchor="t" bIns="91425" lIns="91425" spcFirstLastPara="1" rIns="91425" wrap="square" tIns="162000">
            <a:noAutofit/>
          </a:bodyPr>
          <a:lstStyle>
            <a:lvl1pPr indent="-295275" lvl="0" marL="457200" rtl="0">
              <a:spcBef>
                <a:spcPts val="1000"/>
              </a:spcBef>
              <a:spcAft>
                <a:spcPts val="0"/>
              </a:spcAft>
              <a:buSzPts val="1050"/>
              <a:buChar char="●"/>
              <a:defRPr sz="1050"/>
            </a:lvl1pPr>
            <a:lvl2pPr indent="-295275" lvl="1" marL="914400" rtl="0">
              <a:spcBef>
                <a:spcPts val="1000"/>
              </a:spcBef>
              <a:spcAft>
                <a:spcPts val="0"/>
              </a:spcAft>
              <a:buSzPts val="1050"/>
              <a:buChar char="○"/>
              <a:defRPr sz="1050"/>
            </a:lvl2pPr>
            <a:lvl3pPr indent="-295275" lvl="2" marL="1371600" rtl="0">
              <a:spcBef>
                <a:spcPts val="1000"/>
              </a:spcBef>
              <a:spcAft>
                <a:spcPts val="0"/>
              </a:spcAft>
              <a:buSzPts val="1050"/>
              <a:buChar char="■"/>
              <a:defRPr sz="1050"/>
            </a:lvl3pPr>
            <a:lvl4pPr indent="-295275" lvl="3" marL="1828800" rtl="0">
              <a:spcBef>
                <a:spcPts val="1000"/>
              </a:spcBef>
              <a:spcAft>
                <a:spcPts val="0"/>
              </a:spcAft>
              <a:buSzPts val="1050"/>
              <a:buChar char="●"/>
              <a:defRPr sz="1050"/>
            </a:lvl4pPr>
            <a:lvl5pPr indent="-295275" lvl="4" marL="2286000" rtl="0">
              <a:spcBef>
                <a:spcPts val="1000"/>
              </a:spcBef>
              <a:spcAft>
                <a:spcPts val="0"/>
              </a:spcAft>
              <a:buSzPts val="1050"/>
              <a:buChar char="○"/>
              <a:defRPr sz="1050"/>
            </a:lvl5pPr>
            <a:lvl6pPr indent="-295275" lvl="5" marL="2743200" rtl="0">
              <a:spcBef>
                <a:spcPts val="1000"/>
              </a:spcBef>
              <a:spcAft>
                <a:spcPts val="0"/>
              </a:spcAft>
              <a:buSzPts val="1050"/>
              <a:buChar char="■"/>
              <a:defRPr sz="1050"/>
            </a:lvl6pPr>
            <a:lvl7pPr indent="-295275" lvl="6" marL="3200400" rtl="0">
              <a:spcBef>
                <a:spcPts val="1000"/>
              </a:spcBef>
              <a:spcAft>
                <a:spcPts val="0"/>
              </a:spcAft>
              <a:buSzPts val="1050"/>
              <a:buChar char="●"/>
              <a:defRPr sz="1050"/>
            </a:lvl7pPr>
            <a:lvl8pPr indent="-295275" lvl="7" marL="3657600" rtl="0">
              <a:spcBef>
                <a:spcPts val="1000"/>
              </a:spcBef>
              <a:spcAft>
                <a:spcPts val="0"/>
              </a:spcAft>
              <a:buSzPts val="1050"/>
              <a:buChar char="○"/>
              <a:defRPr sz="1050"/>
            </a:lvl8pPr>
            <a:lvl9pPr indent="-295275" lvl="8" marL="4114800" rtl="0">
              <a:spcBef>
                <a:spcPts val="1000"/>
              </a:spcBef>
              <a:spcAft>
                <a:spcPts val="1000"/>
              </a:spcAft>
              <a:buSzPts val="1050"/>
              <a:buChar char="■"/>
              <a:defRPr sz="1050"/>
            </a:lvl9pPr>
          </a:lstStyle>
          <a:p/>
        </p:txBody>
      </p:sp>
      <p:pic>
        <p:nvPicPr>
          <p:cNvPr id="230" name="Google Shape;230;p38"/>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231" name="Google Shape;231;p38"/>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2022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4. Product Snippet &amp; Copy 1">
  <p:cSld name="SECTION_TITLE_AND_DESCRIPTION_1_1">
    <p:bg>
      <p:bgPr>
        <a:solidFill>
          <a:schemeClr val="accent1"/>
        </a:solidFill>
      </p:bgPr>
    </p:bg>
    <p:spTree>
      <p:nvGrpSpPr>
        <p:cNvPr id="232" name="Shape 232"/>
        <p:cNvGrpSpPr/>
        <p:nvPr/>
      </p:nvGrpSpPr>
      <p:grpSpPr>
        <a:xfrm>
          <a:off x="0" y="0"/>
          <a:ext cx="0" cy="0"/>
          <a:chOff x="0" y="0"/>
          <a:chExt cx="0" cy="0"/>
        </a:xfrm>
      </p:grpSpPr>
      <p:sp>
        <p:nvSpPr>
          <p:cNvPr id="233" name="Google Shape;233;p39"/>
          <p:cNvSpPr txBox="1"/>
          <p:nvPr>
            <p:ph type="title"/>
          </p:nvPr>
        </p:nvSpPr>
        <p:spPr>
          <a:xfrm>
            <a:off x="4742400" y="1090800"/>
            <a:ext cx="3049200" cy="446400"/>
          </a:xfrm>
          <a:prstGeom prst="rect">
            <a:avLst/>
          </a:prstGeom>
        </p:spPr>
        <p:txBody>
          <a:bodyPr anchorCtr="0" anchor="t" bIns="91425" lIns="91425" spcFirstLastPara="1" rIns="91425" wrap="square" tIns="1800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234" name="Google Shape;234;p39"/>
          <p:cNvSpPr txBox="1"/>
          <p:nvPr>
            <p:ph idx="1" type="body"/>
          </p:nvPr>
        </p:nvSpPr>
        <p:spPr>
          <a:xfrm>
            <a:off x="4742400" y="1695600"/>
            <a:ext cx="3571200" cy="1551600"/>
          </a:xfrm>
          <a:prstGeom prst="rect">
            <a:avLst/>
          </a:prstGeom>
        </p:spPr>
        <p:txBody>
          <a:bodyPr anchorCtr="0" anchor="t" bIns="91425" lIns="91425" spcFirstLastPara="1" rIns="91425" wrap="square" tIns="162000">
            <a:noAutofit/>
          </a:bodyPr>
          <a:lstStyle>
            <a:lvl1pPr indent="-295275" lvl="0" marL="457200" rtl="0">
              <a:spcBef>
                <a:spcPts val="1000"/>
              </a:spcBef>
              <a:spcAft>
                <a:spcPts val="0"/>
              </a:spcAft>
              <a:buSzPts val="1050"/>
              <a:buChar char="●"/>
              <a:defRPr sz="1050"/>
            </a:lvl1pPr>
            <a:lvl2pPr indent="-295275" lvl="1" marL="914400" rtl="0">
              <a:spcBef>
                <a:spcPts val="1000"/>
              </a:spcBef>
              <a:spcAft>
                <a:spcPts val="0"/>
              </a:spcAft>
              <a:buSzPts val="1050"/>
              <a:buChar char="○"/>
              <a:defRPr sz="1050"/>
            </a:lvl2pPr>
            <a:lvl3pPr indent="-295275" lvl="2" marL="1371600" rtl="0">
              <a:spcBef>
                <a:spcPts val="1000"/>
              </a:spcBef>
              <a:spcAft>
                <a:spcPts val="0"/>
              </a:spcAft>
              <a:buSzPts val="1050"/>
              <a:buChar char="■"/>
              <a:defRPr sz="1050"/>
            </a:lvl3pPr>
            <a:lvl4pPr indent="-295275" lvl="3" marL="1828800" rtl="0">
              <a:spcBef>
                <a:spcPts val="1000"/>
              </a:spcBef>
              <a:spcAft>
                <a:spcPts val="0"/>
              </a:spcAft>
              <a:buSzPts val="1050"/>
              <a:buChar char="●"/>
              <a:defRPr sz="1050"/>
            </a:lvl4pPr>
            <a:lvl5pPr indent="-295275" lvl="4" marL="2286000" rtl="0">
              <a:spcBef>
                <a:spcPts val="1000"/>
              </a:spcBef>
              <a:spcAft>
                <a:spcPts val="0"/>
              </a:spcAft>
              <a:buSzPts val="1050"/>
              <a:buChar char="○"/>
              <a:defRPr sz="1050"/>
            </a:lvl5pPr>
            <a:lvl6pPr indent="-295275" lvl="5" marL="2743200" rtl="0">
              <a:spcBef>
                <a:spcPts val="1000"/>
              </a:spcBef>
              <a:spcAft>
                <a:spcPts val="0"/>
              </a:spcAft>
              <a:buSzPts val="1050"/>
              <a:buChar char="■"/>
              <a:defRPr sz="1050"/>
            </a:lvl6pPr>
            <a:lvl7pPr indent="-295275" lvl="6" marL="3200400" rtl="0">
              <a:spcBef>
                <a:spcPts val="1000"/>
              </a:spcBef>
              <a:spcAft>
                <a:spcPts val="0"/>
              </a:spcAft>
              <a:buSzPts val="1050"/>
              <a:buChar char="●"/>
              <a:defRPr sz="1050"/>
            </a:lvl7pPr>
            <a:lvl8pPr indent="-295275" lvl="7" marL="3657600" rtl="0">
              <a:spcBef>
                <a:spcPts val="1000"/>
              </a:spcBef>
              <a:spcAft>
                <a:spcPts val="0"/>
              </a:spcAft>
              <a:buSzPts val="1050"/>
              <a:buChar char="○"/>
              <a:defRPr sz="1050"/>
            </a:lvl8pPr>
            <a:lvl9pPr indent="-295275" lvl="8" marL="4114800" rtl="0">
              <a:spcBef>
                <a:spcPts val="1000"/>
              </a:spcBef>
              <a:spcAft>
                <a:spcPts val="1000"/>
              </a:spcAft>
              <a:buSzPts val="1050"/>
              <a:buChar char="■"/>
              <a:defRPr sz="1050"/>
            </a:lvl9pPr>
          </a:lstStyle>
          <a:p/>
        </p:txBody>
      </p:sp>
      <p:pic>
        <p:nvPicPr>
          <p:cNvPr id="235" name="Google Shape;235;p39"/>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236" name="Google Shape;236;p39"/>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2022 Turnitin LLC. All rights reserved.</a:t>
            </a:r>
            <a:endParaRPr sz="600">
              <a:solidFill>
                <a:srgbClr val="666666"/>
              </a:solidFill>
              <a:latin typeface="Open Sans"/>
              <a:ea typeface="Open Sans"/>
              <a:cs typeface="Open Sans"/>
              <a:sym typeface="Open Sans"/>
            </a:endParaRPr>
          </a:p>
        </p:txBody>
      </p:sp>
      <p:pic>
        <p:nvPicPr>
          <p:cNvPr id="237" name="Google Shape;237;p39"/>
          <p:cNvPicPr preferRelativeResize="0"/>
          <p:nvPr/>
        </p:nvPicPr>
        <p:blipFill>
          <a:blip r:embed="rId3">
            <a:alphaModFix/>
          </a:blip>
          <a:stretch>
            <a:fillRect/>
          </a:stretch>
        </p:blipFill>
        <p:spPr>
          <a:xfrm>
            <a:off x="-2504325" y="935980"/>
            <a:ext cx="6584350" cy="3641802"/>
          </a:xfrm>
          <a:prstGeom prst="rect">
            <a:avLst/>
          </a:prstGeom>
          <a:noFill/>
          <a:ln>
            <a:noFill/>
          </a:ln>
          <a:effectLst>
            <a:reflection blurRad="0" dir="0" dist="0" endA="0" endPos="3000" fadeDir="5400012" kx="0" rotWithShape="0" algn="bl" stA="24000" stPos="0" sy="-100000" ky="0"/>
          </a:effectLst>
        </p:spPr>
      </p:pic>
      <p:sp>
        <p:nvSpPr>
          <p:cNvPr id="238" name="Google Shape;238;p39"/>
          <p:cNvSpPr txBox="1"/>
          <p:nvPr/>
        </p:nvSpPr>
        <p:spPr>
          <a:xfrm>
            <a:off x="4741200" y="360000"/>
            <a:ext cx="3810000" cy="1099800"/>
          </a:xfrm>
          <a:prstGeom prst="rect">
            <a:avLst/>
          </a:prstGeom>
          <a:noFill/>
          <a:ln>
            <a:noFill/>
          </a:ln>
        </p:spPr>
        <p:txBody>
          <a:bodyPr anchorCtr="0" anchor="ctr" bIns="91425" lIns="91425" spcFirstLastPara="1" rIns="91425" wrap="square" tIns="0">
            <a:noAutofit/>
          </a:bodyPr>
          <a:lstStyle/>
          <a:p>
            <a:pPr indent="0" lvl="0" marL="0" rtl="0" algn="l">
              <a:spcBef>
                <a:spcPts val="0"/>
              </a:spcBef>
              <a:spcAft>
                <a:spcPts val="0"/>
              </a:spcAft>
              <a:buNone/>
            </a:pPr>
            <a:r>
              <a:rPr lang="en-GB" sz="3900">
                <a:solidFill>
                  <a:srgbClr val="0DFFAD"/>
                </a:solidFill>
              </a:rPr>
              <a:t>—</a:t>
            </a:r>
            <a:br>
              <a:rPr lang="en-GB" sz="4600">
                <a:solidFill>
                  <a:srgbClr val="FFE500"/>
                </a:solidFill>
                <a:latin typeface="Roboto"/>
                <a:ea typeface="Roboto"/>
                <a:cs typeface="Roboto"/>
                <a:sym typeface="Roboto"/>
              </a:rPr>
            </a:br>
            <a:endParaRPr sz="1000">
              <a:solidFill>
                <a:srgbClr val="FFE500"/>
              </a:solidFil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4. Product Snippet &amp; Copy 1 1">
  <p:cSld name="SECTION_TITLE_AND_DESCRIPTION_1_1_1">
    <p:bg>
      <p:bgPr>
        <a:solidFill>
          <a:schemeClr val="accent1"/>
        </a:solidFill>
      </p:bgPr>
    </p:bg>
    <p:spTree>
      <p:nvGrpSpPr>
        <p:cNvPr id="239" name="Shape 239"/>
        <p:cNvGrpSpPr/>
        <p:nvPr/>
      </p:nvGrpSpPr>
      <p:grpSpPr>
        <a:xfrm>
          <a:off x="0" y="0"/>
          <a:ext cx="0" cy="0"/>
          <a:chOff x="0" y="0"/>
          <a:chExt cx="0" cy="0"/>
        </a:xfrm>
      </p:grpSpPr>
      <p:sp>
        <p:nvSpPr>
          <p:cNvPr id="240" name="Google Shape;240;p40"/>
          <p:cNvSpPr txBox="1"/>
          <p:nvPr>
            <p:ph type="title"/>
          </p:nvPr>
        </p:nvSpPr>
        <p:spPr>
          <a:xfrm>
            <a:off x="2017350" y="523850"/>
            <a:ext cx="4865400" cy="446400"/>
          </a:xfrm>
          <a:prstGeom prst="rect">
            <a:avLst/>
          </a:prstGeom>
        </p:spPr>
        <p:txBody>
          <a:bodyPr anchorCtr="0" anchor="t" bIns="91425" lIns="91425" spcFirstLastPara="1" rIns="91425" wrap="square" tIns="18000">
            <a:noAutofit/>
          </a:bodyPr>
          <a:lstStyle>
            <a:lvl1pPr lvl="0" rtl="0" algn="ctr">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241" name="Google Shape;241;p40"/>
          <p:cNvSpPr txBox="1"/>
          <p:nvPr>
            <p:ph idx="1" type="body"/>
          </p:nvPr>
        </p:nvSpPr>
        <p:spPr>
          <a:xfrm>
            <a:off x="4742400" y="1695600"/>
            <a:ext cx="3571200" cy="1551600"/>
          </a:xfrm>
          <a:prstGeom prst="rect">
            <a:avLst/>
          </a:prstGeom>
        </p:spPr>
        <p:txBody>
          <a:bodyPr anchorCtr="0" anchor="t" bIns="91425" lIns="91425" spcFirstLastPara="1" rIns="91425" wrap="square" tIns="162000">
            <a:noAutofit/>
          </a:bodyPr>
          <a:lstStyle>
            <a:lvl1pPr indent="-295275" lvl="0" marL="457200" rtl="0">
              <a:spcBef>
                <a:spcPts val="1000"/>
              </a:spcBef>
              <a:spcAft>
                <a:spcPts val="0"/>
              </a:spcAft>
              <a:buSzPts val="1050"/>
              <a:buChar char="●"/>
              <a:defRPr sz="1050"/>
            </a:lvl1pPr>
            <a:lvl2pPr indent="-295275" lvl="1" marL="914400" rtl="0">
              <a:spcBef>
                <a:spcPts val="1000"/>
              </a:spcBef>
              <a:spcAft>
                <a:spcPts val="0"/>
              </a:spcAft>
              <a:buSzPts val="1050"/>
              <a:buChar char="○"/>
              <a:defRPr sz="1050"/>
            </a:lvl2pPr>
            <a:lvl3pPr indent="-295275" lvl="2" marL="1371600" rtl="0">
              <a:spcBef>
                <a:spcPts val="1000"/>
              </a:spcBef>
              <a:spcAft>
                <a:spcPts val="0"/>
              </a:spcAft>
              <a:buSzPts val="1050"/>
              <a:buChar char="■"/>
              <a:defRPr sz="1050"/>
            </a:lvl3pPr>
            <a:lvl4pPr indent="-295275" lvl="3" marL="1828800" rtl="0">
              <a:spcBef>
                <a:spcPts val="1000"/>
              </a:spcBef>
              <a:spcAft>
                <a:spcPts val="0"/>
              </a:spcAft>
              <a:buSzPts val="1050"/>
              <a:buChar char="●"/>
              <a:defRPr sz="1050"/>
            </a:lvl4pPr>
            <a:lvl5pPr indent="-295275" lvl="4" marL="2286000" rtl="0">
              <a:spcBef>
                <a:spcPts val="1000"/>
              </a:spcBef>
              <a:spcAft>
                <a:spcPts val="0"/>
              </a:spcAft>
              <a:buSzPts val="1050"/>
              <a:buChar char="○"/>
              <a:defRPr sz="1050"/>
            </a:lvl5pPr>
            <a:lvl6pPr indent="-295275" lvl="5" marL="2743200" rtl="0">
              <a:spcBef>
                <a:spcPts val="1000"/>
              </a:spcBef>
              <a:spcAft>
                <a:spcPts val="0"/>
              </a:spcAft>
              <a:buSzPts val="1050"/>
              <a:buChar char="■"/>
              <a:defRPr sz="1050"/>
            </a:lvl6pPr>
            <a:lvl7pPr indent="-295275" lvl="6" marL="3200400" rtl="0">
              <a:spcBef>
                <a:spcPts val="1000"/>
              </a:spcBef>
              <a:spcAft>
                <a:spcPts val="0"/>
              </a:spcAft>
              <a:buSzPts val="1050"/>
              <a:buChar char="●"/>
              <a:defRPr sz="1050"/>
            </a:lvl7pPr>
            <a:lvl8pPr indent="-295275" lvl="7" marL="3657600" rtl="0">
              <a:spcBef>
                <a:spcPts val="1000"/>
              </a:spcBef>
              <a:spcAft>
                <a:spcPts val="0"/>
              </a:spcAft>
              <a:buSzPts val="1050"/>
              <a:buChar char="○"/>
              <a:defRPr sz="1050"/>
            </a:lvl8pPr>
            <a:lvl9pPr indent="-295275" lvl="8" marL="4114800" rtl="0">
              <a:spcBef>
                <a:spcPts val="1000"/>
              </a:spcBef>
              <a:spcAft>
                <a:spcPts val="1000"/>
              </a:spcAft>
              <a:buSzPts val="1050"/>
              <a:buChar char="■"/>
              <a:defRPr sz="1050"/>
            </a:lvl9pPr>
          </a:lstStyle>
          <a:p/>
        </p:txBody>
      </p:sp>
      <p:pic>
        <p:nvPicPr>
          <p:cNvPr id="242" name="Google Shape;242;p40"/>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243" name="Google Shape;243;p40"/>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2022 Turnitin LLC. All rights reserved.</a:t>
            </a:r>
            <a:endParaRPr sz="600">
              <a:solidFill>
                <a:srgbClr val="666666"/>
              </a:solidFill>
              <a:latin typeface="Open Sans"/>
              <a:ea typeface="Open Sans"/>
              <a:cs typeface="Open Sans"/>
              <a:sym typeface="Open Sans"/>
            </a:endParaRPr>
          </a:p>
        </p:txBody>
      </p:sp>
      <p:pic>
        <p:nvPicPr>
          <p:cNvPr id="244" name="Google Shape;244;p40"/>
          <p:cNvPicPr preferRelativeResize="0"/>
          <p:nvPr/>
        </p:nvPicPr>
        <p:blipFill>
          <a:blip r:embed="rId3">
            <a:alphaModFix/>
          </a:blip>
          <a:stretch>
            <a:fillRect/>
          </a:stretch>
        </p:blipFill>
        <p:spPr>
          <a:xfrm>
            <a:off x="1609043" y="1223914"/>
            <a:ext cx="5925914" cy="3268230"/>
          </a:xfrm>
          <a:prstGeom prst="rect">
            <a:avLst/>
          </a:prstGeom>
          <a:noFill/>
          <a:ln>
            <a:noFill/>
          </a:ln>
          <a:effectLst>
            <a:reflection blurRad="0" dir="0" dist="0" endA="0" endPos="3000" fadeDir="5400012" kx="0" rotWithShape="0" algn="bl" stA="24000" stPos="0" sy="-100000" ky="0"/>
          </a:effectLst>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4. Product Snippet &amp; Copy 1 2">
  <p:cSld name="SECTION_TITLE_AND_DESCRIPTION_1_1_2">
    <p:bg>
      <p:bgPr>
        <a:solidFill>
          <a:schemeClr val="accent1"/>
        </a:solidFill>
      </p:bgPr>
    </p:bg>
    <p:spTree>
      <p:nvGrpSpPr>
        <p:cNvPr id="245" name="Shape 245"/>
        <p:cNvGrpSpPr/>
        <p:nvPr/>
      </p:nvGrpSpPr>
      <p:grpSpPr>
        <a:xfrm>
          <a:off x="0" y="0"/>
          <a:ext cx="0" cy="0"/>
          <a:chOff x="0" y="0"/>
          <a:chExt cx="0" cy="0"/>
        </a:xfrm>
      </p:grpSpPr>
      <p:sp>
        <p:nvSpPr>
          <p:cNvPr id="246" name="Google Shape;246;p41"/>
          <p:cNvSpPr txBox="1"/>
          <p:nvPr>
            <p:ph type="title"/>
          </p:nvPr>
        </p:nvSpPr>
        <p:spPr>
          <a:xfrm>
            <a:off x="819775" y="1090800"/>
            <a:ext cx="3049200" cy="446400"/>
          </a:xfrm>
          <a:prstGeom prst="rect">
            <a:avLst/>
          </a:prstGeom>
        </p:spPr>
        <p:txBody>
          <a:bodyPr anchorCtr="0" anchor="t" bIns="91425" lIns="91425" spcFirstLastPara="1" rIns="91425" wrap="square" tIns="1800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247" name="Google Shape;247;p41"/>
          <p:cNvSpPr txBox="1"/>
          <p:nvPr>
            <p:ph idx="1" type="body"/>
          </p:nvPr>
        </p:nvSpPr>
        <p:spPr>
          <a:xfrm>
            <a:off x="909425" y="1695600"/>
            <a:ext cx="3571200" cy="1551600"/>
          </a:xfrm>
          <a:prstGeom prst="rect">
            <a:avLst/>
          </a:prstGeom>
        </p:spPr>
        <p:txBody>
          <a:bodyPr anchorCtr="0" anchor="t" bIns="91425" lIns="91425" spcFirstLastPara="1" rIns="91425" wrap="square" tIns="162000">
            <a:noAutofit/>
          </a:bodyPr>
          <a:lstStyle>
            <a:lvl1pPr indent="-295275" lvl="0" marL="457200" rtl="0">
              <a:spcBef>
                <a:spcPts val="1000"/>
              </a:spcBef>
              <a:spcAft>
                <a:spcPts val="0"/>
              </a:spcAft>
              <a:buSzPts val="1050"/>
              <a:buChar char="●"/>
              <a:defRPr sz="1050"/>
            </a:lvl1pPr>
            <a:lvl2pPr indent="-295275" lvl="1" marL="914400" rtl="0">
              <a:spcBef>
                <a:spcPts val="1000"/>
              </a:spcBef>
              <a:spcAft>
                <a:spcPts val="0"/>
              </a:spcAft>
              <a:buSzPts val="1050"/>
              <a:buChar char="○"/>
              <a:defRPr sz="1050"/>
            </a:lvl2pPr>
            <a:lvl3pPr indent="-295275" lvl="2" marL="1371600" rtl="0">
              <a:spcBef>
                <a:spcPts val="1000"/>
              </a:spcBef>
              <a:spcAft>
                <a:spcPts val="0"/>
              </a:spcAft>
              <a:buSzPts val="1050"/>
              <a:buChar char="■"/>
              <a:defRPr sz="1050"/>
            </a:lvl3pPr>
            <a:lvl4pPr indent="-295275" lvl="3" marL="1828800" rtl="0">
              <a:spcBef>
                <a:spcPts val="1000"/>
              </a:spcBef>
              <a:spcAft>
                <a:spcPts val="0"/>
              </a:spcAft>
              <a:buSzPts val="1050"/>
              <a:buChar char="●"/>
              <a:defRPr sz="1050"/>
            </a:lvl4pPr>
            <a:lvl5pPr indent="-295275" lvl="4" marL="2286000" rtl="0">
              <a:spcBef>
                <a:spcPts val="1000"/>
              </a:spcBef>
              <a:spcAft>
                <a:spcPts val="0"/>
              </a:spcAft>
              <a:buSzPts val="1050"/>
              <a:buChar char="○"/>
              <a:defRPr sz="1050"/>
            </a:lvl5pPr>
            <a:lvl6pPr indent="-295275" lvl="5" marL="2743200" rtl="0">
              <a:spcBef>
                <a:spcPts val="1000"/>
              </a:spcBef>
              <a:spcAft>
                <a:spcPts val="0"/>
              </a:spcAft>
              <a:buSzPts val="1050"/>
              <a:buChar char="■"/>
              <a:defRPr sz="1050"/>
            </a:lvl6pPr>
            <a:lvl7pPr indent="-295275" lvl="6" marL="3200400" rtl="0">
              <a:spcBef>
                <a:spcPts val="1000"/>
              </a:spcBef>
              <a:spcAft>
                <a:spcPts val="0"/>
              </a:spcAft>
              <a:buSzPts val="1050"/>
              <a:buChar char="●"/>
              <a:defRPr sz="1050"/>
            </a:lvl7pPr>
            <a:lvl8pPr indent="-295275" lvl="7" marL="3657600" rtl="0">
              <a:spcBef>
                <a:spcPts val="1000"/>
              </a:spcBef>
              <a:spcAft>
                <a:spcPts val="0"/>
              </a:spcAft>
              <a:buSzPts val="1050"/>
              <a:buChar char="○"/>
              <a:defRPr sz="1050"/>
            </a:lvl8pPr>
            <a:lvl9pPr indent="-295275" lvl="8" marL="4114800" rtl="0">
              <a:spcBef>
                <a:spcPts val="1000"/>
              </a:spcBef>
              <a:spcAft>
                <a:spcPts val="1000"/>
              </a:spcAft>
              <a:buSzPts val="1050"/>
              <a:buChar char="■"/>
              <a:defRPr sz="1050"/>
            </a:lvl9pPr>
          </a:lstStyle>
          <a:p/>
        </p:txBody>
      </p:sp>
      <p:pic>
        <p:nvPicPr>
          <p:cNvPr id="248" name="Google Shape;248;p41"/>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249" name="Google Shape;249;p41"/>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2022 Turnitin LLC. All rights reserved.</a:t>
            </a:r>
            <a:endParaRPr sz="600">
              <a:solidFill>
                <a:srgbClr val="666666"/>
              </a:solidFill>
              <a:latin typeface="Open Sans"/>
              <a:ea typeface="Open Sans"/>
              <a:cs typeface="Open Sans"/>
              <a:sym typeface="Open Sans"/>
            </a:endParaRPr>
          </a:p>
        </p:txBody>
      </p:sp>
      <p:pic>
        <p:nvPicPr>
          <p:cNvPr id="250" name="Google Shape;250;p41"/>
          <p:cNvPicPr preferRelativeResize="0"/>
          <p:nvPr/>
        </p:nvPicPr>
        <p:blipFill rotWithShape="1">
          <a:blip r:embed="rId3">
            <a:alphaModFix/>
          </a:blip>
          <a:srcRect b="0" l="0" r="37934" t="0"/>
          <a:stretch/>
        </p:blipFill>
        <p:spPr>
          <a:xfrm>
            <a:off x="5057425" y="992300"/>
            <a:ext cx="4086571" cy="3641802"/>
          </a:xfrm>
          <a:prstGeom prst="rect">
            <a:avLst/>
          </a:prstGeom>
          <a:noFill/>
          <a:ln>
            <a:noFill/>
          </a:ln>
          <a:effectLst>
            <a:reflection blurRad="0" dir="0" dist="0" endA="0" endPos="3000" fadeDir="5400012" kx="0" rotWithShape="0" algn="bl" stA="24000" stPos="0" sy="-100000" ky="0"/>
          </a:effectLst>
        </p:spPr>
      </p:pic>
      <p:sp>
        <p:nvSpPr>
          <p:cNvPr id="251" name="Google Shape;251;p41"/>
          <p:cNvSpPr txBox="1"/>
          <p:nvPr/>
        </p:nvSpPr>
        <p:spPr>
          <a:xfrm>
            <a:off x="752400" y="360000"/>
            <a:ext cx="3810000" cy="1099800"/>
          </a:xfrm>
          <a:prstGeom prst="rect">
            <a:avLst/>
          </a:prstGeom>
          <a:noFill/>
          <a:ln>
            <a:noFill/>
          </a:ln>
        </p:spPr>
        <p:txBody>
          <a:bodyPr anchorCtr="0" anchor="ctr" bIns="91425" lIns="91425" spcFirstLastPara="1" rIns="91425" wrap="square" tIns="0">
            <a:noAutofit/>
          </a:bodyPr>
          <a:lstStyle/>
          <a:p>
            <a:pPr indent="0" lvl="0" marL="0" rtl="0" algn="l">
              <a:spcBef>
                <a:spcPts val="0"/>
              </a:spcBef>
              <a:spcAft>
                <a:spcPts val="0"/>
              </a:spcAft>
              <a:buNone/>
            </a:pPr>
            <a:r>
              <a:rPr lang="en-GB" sz="3900">
                <a:solidFill>
                  <a:srgbClr val="0DFFAD"/>
                </a:solidFill>
              </a:rPr>
              <a:t>—</a:t>
            </a:r>
            <a:br>
              <a:rPr lang="en-GB" sz="4600">
                <a:solidFill>
                  <a:srgbClr val="FFE500"/>
                </a:solidFill>
                <a:latin typeface="Roboto"/>
                <a:ea typeface="Roboto"/>
                <a:cs typeface="Roboto"/>
                <a:sym typeface="Roboto"/>
              </a:rPr>
            </a:br>
            <a:endParaRPr sz="1000">
              <a:solidFill>
                <a:srgbClr val="FFE500"/>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4. Product Snippet &amp; Copy 1 3">
  <p:cSld name="SECTION_TITLE_AND_DESCRIPTION_1_1_3">
    <p:bg>
      <p:bgPr>
        <a:solidFill>
          <a:schemeClr val="accent1"/>
        </a:solidFill>
      </p:bgPr>
    </p:bg>
    <p:spTree>
      <p:nvGrpSpPr>
        <p:cNvPr id="252" name="Shape 252"/>
        <p:cNvGrpSpPr/>
        <p:nvPr/>
      </p:nvGrpSpPr>
      <p:grpSpPr>
        <a:xfrm>
          <a:off x="0" y="0"/>
          <a:ext cx="0" cy="0"/>
          <a:chOff x="0" y="0"/>
          <a:chExt cx="0" cy="0"/>
        </a:xfrm>
      </p:grpSpPr>
      <p:sp>
        <p:nvSpPr>
          <p:cNvPr id="253" name="Google Shape;253;p42"/>
          <p:cNvSpPr txBox="1"/>
          <p:nvPr>
            <p:ph type="title"/>
          </p:nvPr>
        </p:nvSpPr>
        <p:spPr>
          <a:xfrm>
            <a:off x="752400" y="604800"/>
            <a:ext cx="5357400" cy="446400"/>
          </a:xfrm>
          <a:prstGeom prst="rect">
            <a:avLst/>
          </a:prstGeom>
        </p:spPr>
        <p:txBody>
          <a:bodyPr anchorCtr="0" anchor="t" bIns="91425" lIns="91425" spcFirstLastPara="1" rIns="91425" wrap="square" tIns="1800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254" name="Google Shape;254;p42"/>
          <p:cNvSpPr txBox="1"/>
          <p:nvPr>
            <p:ph idx="1" type="body"/>
          </p:nvPr>
        </p:nvSpPr>
        <p:spPr>
          <a:xfrm>
            <a:off x="4742400" y="1695600"/>
            <a:ext cx="3571200" cy="1551600"/>
          </a:xfrm>
          <a:prstGeom prst="rect">
            <a:avLst/>
          </a:prstGeom>
        </p:spPr>
        <p:txBody>
          <a:bodyPr anchorCtr="0" anchor="t" bIns="91425" lIns="91425" spcFirstLastPara="1" rIns="91425" wrap="square" tIns="162000">
            <a:noAutofit/>
          </a:bodyPr>
          <a:lstStyle>
            <a:lvl1pPr indent="-295275" lvl="0" marL="457200" rtl="0">
              <a:spcBef>
                <a:spcPts val="1000"/>
              </a:spcBef>
              <a:spcAft>
                <a:spcPts val="0"/>
              </a:spcAft>
              <a:buSzPts val="1050"/>
              <a:buChar char="●"/>
              <a:defRPr sz="1050"/>
            </a:lvl1pPr>
            <a:lvl2pPr indent="-295275" lvl="1" marL="914400" rtl="0">
              <a:spcBef>
                <a:spcPts val="1000"/>
              </a:spcBef>
              <a:spcAft>
                <a:spcPts val="0"/>
              </a:spcAft>
              <a:buSzPts val="1050"/>
              <a:buChar char="○"/>
              <a:defRPr sz="1050"/>
            </a:lvl2pPr>
            <a:lvl3pPr indent="-295275" lvl="2" marL="1371600" rtl="0">
              <a:spcBef>
                <a:spcPts val="1000"/>
              </a:spcBef>
              <a:spcAft>
                <a:spcPts val="0"/>
              </a:spcAft>
              <a:buSzPts val="1050"/>
              <a:buChar char="■"/>
              <a:defRPr sz="1050"/>
            </a:lvl3pPr>
            <a:lvl4pPr indent="-295275" lvl="3" marL="1828800" rtl="0">
              <a:spcBef>
                <a:spcPts val="1000"/>
              </a:spcBef>
              <a:spcAft>
                <a:spcPts val="0"/>
              </a:spcAft>
              <a:buSzPts val="1050"/>
              <a:buChar char="●"/>
              <a:defRPr sz="1050"/>
            </a:lvl4pPr>
            <a:lvl5pPr indent="-295275" lvl="4" marL="2286000" rtl="0">
              <a:spcBef>
                <a:spcPts val="1000"/>
              </a:spcBef>
              <a:spcAft>
                <a:spcPts val="0"/>
              </a:spcAft>
              <a:buSzPts val="1050"/>
              <a:buChar char="○"/>
              <a:defRPr sz="1050"/>
            </a:lvl5pPr>
            <a:lvl6pPr indent="-295275" lvl="5" marL="2743200" rtl="0">
              <a:spcBef>
                <a:spcPts val="1000"/>
              </a:spcBef>
              <a:spcAft>
                <a:spcPts val="0"/>
              </a:spcAft>
              <a:buSzPts val="1050"/>
              <a:buChar char="■"/>
              <a:defRPr sz="1050"/>
            </a:lvl6pPr>
            <a:lvl7pPr indent="-295275" lvl="6" marL="3200400" rtl="0">
              <a:spcBef>
                <a:spcPts val="1000"/>
              </a:spcBef>
              <a:spcAft>
                <a:spcPts val="0"/>
              </a:spcAft>
              <a:buSzPts val="1050"/>
              <a:buChar char="●"/>
              <a:defRPr sz="1050"/>
            </a:lvl7pPr>
            <a:lvl8pPr indent="-295275" lvl="7" marL="3657600" rtl="0">
              <a:spcBef>
                <a:spcPts val="1000"/>
              </a:spcBef>
              <a:spcAft>
                <a:spcPts val="0"/>
              </a:spcAft>
              <a:buSzPts val="1050"/>
              <a:buChar char="○"/>
              <a:defRPr sz="1050"/>
            </a:lvl8pPr>
            <a:lvl9pPr indent="-295275" lvl="8" marL="4114800" rtl="0">
              <a:spcBef>
                <a:spcPts val="1000"/>
              </a:spcBef>
              <a:spcAft>
                <a:spcPts val="1000"/>
              </a:spcAft>
              <a:buSzPts val="1050"/>
              <a:buChar char="■"/>
              <a:defRPr sz="1050"/>
            </a:lvl9pPr>
          </a:lstStyle>
          <a:p/>
        </p:txBody>
      </p:sp>
      <p:pic>
        <p:nvPicPr>
          <p:cNvPr id="255" name="Google Shape;255;p42"/>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256" name="Google Shape;256;p42"/>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2022 Turnitin LLC. All rights reserved.</a:t>
            </a:r>
            <a:endParaRPr sz="600">
              <a:solidFill>
                <a:srgbClr val="666666"/>
              </a:solidFill>
              <a:latin typeface="Open Sans"/>
              <a:ea typeface="Open Sans"/>
              <a:cs typeface="Open Sans"/>
              <a:sym typeface="Open Sans"/>
            </a:endParaRPr>
          </a:p>
        </p:txBody>
      </p:sp>
      <p:pic>
        <p:nvPicPr>
          <p:cNvPr id="257" name="Google Shape;257;p42"/>
          <p:cNvPicPr preferRelativeResize="0"/>
          <p:nvPr/>
        </p:nvPicPr>
        <p:blipFill>
          <a:blip r:embed="rId3">
            <a:alphaModFix/>
          </a:blip>
          <a:stretch>
            <a:fillRect/>
          </a:stretch>
        </p:blipFill>
        <p:spPr>
          <a:xfrm>
            <a:off x="354625" y="1154300"/>
            <a:ext cx="6392542" cy="3535712"/>
          </a:xfrm>
          <a:prstGeom prst="rect">
            <a:avLst/>
          </a:prstGeom>
          <a:noFill/>
          <a:ln>
            <a:noFill/>
          </a:ln>
          <a:effectLst>
            <a:reflection blurRad="0" dir="0" dist="0" endA="0" endPos="3000" fadeDir="5400012" kx="0" rotWithShape="0" algn="bl" stA="24000" stPos="0" sy="-100000" ky="0"/>
          </a:effectLst>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5. Photographic slides">
  <p:cSld name="CAPTION_ONLY_1_2">
    <p:bg>
      <p:bgPr>
        <a:solidFill>
          <a:srgbClr val="FFFFFF"/>
        </a:solidFill>
      </p:bgPr>
    </p:bg>
    <p:spTree>
      <p:nvGrpSpPr>
        <p:cNvPr id="258" name="Shape 258"/>
        <p:cNvGrpSpPr/>
        <p:nvPr/>
      </p:nvGrpSpPr>
      <p:grpSpPr>
        <a:xfrm>
          <a:off x="0" y="0"/>
          <a:ext cx="0" cy="0"/>
          <a:chOff x="0" y="0"/>
          <a:chExt cx="0" cy="0"/>
        </a:xfrm>
      </p:grpSpPr>
      <p:sp>
        <p:nvSpPr>
          <p:cNvPr id="259" name="Google Shape;259;p43"/>
          <p:cNvSpPr txBox="1"/>
          <p:nvPr>
            <p:ph type="title"/>
          </p:nvPr>
        </p:nvSpPr>
        <p:spPr>
          <a:xfrm>
            <a:off x="198000" y="147600"/>
            <a:ext cx="8110800" cy="6588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sz="1600"/>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pic>
        <p:nvPicPr>
          <p:cNvPr id="260" name="Google Shape;260;p43"/>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261" name="Google Shape;261;p43"/>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2022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6. Blank petrol">
  <p:cSld name="CAPTION_ONLY_1_1">
    <p:bg>
      <p:bgPr>
        <a:solidFill>
          <a:schemeClr val="dk1"/>
        </a:solidFill>
      </p:bgPr>
    </p:bg>
    <p:spTree>
      <p:nvGrpSpPr>
        <p:cNvPr id="262" name="Shape 262"/>
        <p:cNvGrpSpPr/>
        <p:nvPr/>
      </p:nvGrpSpPr>
      <p:grpSpPr>
        <a:xfrm>
          <a:off x="0" y="0"/>
          <a:ext cx="0" cy="0"/>
          <a:chOff x="0" y="0"/>
          <a:chExt cx="0" cy="0"/>
        </a:xfrm>
      </p:grpSpPr>
      <p:pic>
        <p:nvPicPr>
          <p:cNvPr id="263" name="Google Shape;263;p44"/>
          <p:cNvPicPr preferRelativeResize="0"/>
          <p:nvPr/>
        </p:nvPicPr>
        <p:blipFill>
          <a:blip r:embed="rId2">
            <a:alphaModFix/>
          </a:blip>
          <a:stretch>
            <a:fillRect/>
          </a:stretch>
        </p:blipFill>
        <p:spPr>
          <a:xfrm>
            <a:off x="7550991" y="296587"/>
            <a:ext cx="1216799" cy="364515"/>
          </a:xfrm>
          <a:prstGeom prst="rect">
            <a:avLst/>
          </a:prstGeom>
          <a:noFill/>
          <a:ln>
            <a:noFill/>
          </a:ln>
        </p:spPr>
      </p:pic>
      <p:sp>
        <p:nvSpPr>
          <p:cNvPr id="264" name="Google Shape;264;p44"/>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chemeClr val="accent5"/>
                </a:solidFill>
                <a:latin typeface="Open Sans"/>
                <a:ea typeface="Open Sans"/>
                <a:cs typeface="Open Sans"/>
                <a:sym typeface="Open Sans"/>
              </a:rPr>
              <a:t>© 2022 Turnitin LLC. All rights reserved.</a:t>
            </a:r>
            <a:endParaRPr sz="600">
              <a:solidFill>
                <a:schemeClr val="accent5"/>
              </a:solidFill>
              <a:latin typeface="Open Sans"/>
              <a:ea typeface="Open Sans"/>
              <a:cs typeface="Open Sans"/>
              <a:sym typeface="Open Sans"/>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6. Blank grey">
  <p:cSld name="CAPTION_ONLY_1_1_2_1">
    <p:bg>
      <p:bgPr>
        <a:solidFill>
          <a:schemeClr val="accent1"/>
        </a:solidFill>
      </p:bgPr>
    </p:bg>
    <p:spTree>
      <p:nvGrpSpPr>
        <p:cNvPr id="265" name="Shape 265"/>
        <p:cNvGrpSpPr/>
        <p:nvPr/>
      </p:nvGrpSpPr>
      <p:grpSpPr>
        <a:xfrm>
          <a:off x="0" y="0"/>
          <a:ext cx="0" cy="0"/>
          <a:chOff x="0" y="0"/>
          <a:chExt cx="0" cy="0"/>
        </a:xfrm>
      </p:grpSpPr>
      <p:pic>
        <p:nvPicPr>
          <p:cNvPr id="266" name="Google Shape;266;p45"/>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267" name="Google Shape;267;p45"/>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2022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6. Blank white">
  <p:cSld name="CAPTION_ONLY_1_1_2_1_1">
    <p:bg>
      <p:bgPr>
        <a:solidFill>
          <a:schemeClr val="lt1"/>
        </a:solidFill>
      </p:bgPr>
    </p:bg>
    <p:spTree>
      <p:nvGrpSpPr>
        <p:cNvPr id="268" name="Shape 268"/>
        <p:cNvGrpSpPr/>
        <p:nvPr/>
      </p:nvGrpSpPr>
      <p:grpSpPr>
        <a:xfrm>
          <a:off x="0" y="0"/>
          <a:ext cx="0" cy="0"/>
          <a:chOff x="0" y="0"/>
          <a:chExt cx="0" cy="0"/>
        </a:xfrm>
      </p:grpSpPr>
      <p:pic>
        <p:nvPicPr>
          <p:cNvPr id="269" name="Google Shape;269;p46"/>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270" name="Google Shape;270;p46"/>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2022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6. Blank cyan">
  <p:cSld name="CAPTION_ONLY_1_1_1">
    <p:bg>
      <p:bgPr>
        <a:solidFill>
          <a:schemeClr val="lt2"/>
        </a:solidFill>
      </p:bgPr>
    </p:bg>
    <p:spTree>
      <p:nvGrpSpPr>
        <p:cNvPr id="271" name="Shape 271"/>
        <p:cNvGrpSpPr/>
        <p:nvPr/>
      </p:nvGrpSpPr>
      <p:grpSpPr>
        <a:xfrm>
          <a:off x="0" y="0"/>
          <a:ext cx="0" cy="0"/>
          <a:chOff x="0" y="0"/>
          <a:chExt cx="0" cy="0"/>
        </a:xfrm>
      </p:grpSpPr>
      <p:sp>
        <p:nvSpPr>
          <p:cNvPr id="272" name="Google Shape;272;p47"/>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FFFFFF"/>
                </a:solidFill>
                <a:latin typeface="Open Sans"/>
                <a:ea typeface="Open Sans"/>
                <a:cs typeface="Open Sans"/>
                <a:sym typeface="Open Sans"/>
              </a:rPr>
              <a:t>© 2022 Turnitin LLC. All rights reserved.</a:t>
            </a:r>
            <a:endParaRPr sz="600">
              <a:solidFill>
                <a:srgbClr val="FFFFFF"/>
              </a:solidFill>
              <a:latin typeface="Open Sans"/>
              <a:ea typeface="Open Sans"/>
              <a:cs typeface="Open Sans"/>
              <a:sym typeface="Open Sans"/>
            </a:endParaRPr>
          </a:p>
        </p:txBody>
      </p:sp>
      <p:pic>
        <p:nvPicPr>
          <p:cNvPr id="273" name="Google Shape;273;p47"/>
          <p:cNvPicPr preferRelativeResize="0"/>
          <p:nvPr/>
        </p:nvPicPr>
        <p:blipFill>
          <a:blip r:embed="rId2">
            <a:alphaModFix/>
          </a:blip>
          <a:stretch>
            <a:fillRect/>
          </a:stretch>
        </p:blipFill>
        <p:spPr>
          <a:xfrm>
            <a:off x="7550825" y="297039"/>
            <a:ext cx="1214424" cy="363600"/>
          </a:xfrm>
          <a:prstGeom prst="rect">
            <a:avLst/>
          </a:prstGeom>
          <a:noFill/>
          <a:ln>
            <a:noFill/>
          </a:ln>
        </p:spPr>
      </p:pic>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Title &amp; Body with Template">
  <p:cSld name="TITLE_AND_BODY_1_1_1">
    <p:spTree>
      <p:nvGrpSpPr>
        <p:cNvPr id="274" name="Shape 274"/>
        <p:cNvGrpSpPr/>
        <p:nvPr/>
      </p:nvGrpSpPr>
      <p:grpSpPr>
        <a:xfrm>
          <a:off x="0" y="0"/>
          <a:ext cx="0" cy="0"/>
          <a:chOff x="0" y="0"/>
          <a:chExt cx="0" cy="0"/>
        </a:xfrm>
      </p:grpSpPr>
      <p:sp>
        <p:nvSpPr>
          <p:cNvPr id="275" name="Google Shape;275;p48"/>
          <p:cNvSpPr txBox="1"/>
          <p:nvPr>
            <p:ph type="title"/>
          </p:nvPr>
        </p:nvSpPr>
        <p:spPr>
          <a:xfrm>
            <a:off x="752400" y="604800"/>
            <a:ext cx="6292800" cy="658800"/>
          </a:xfrm>
          <a:prstGeom prst="rect">
            <a:avLst/>
          </a:prstGeom>
        </p:spPr>
        <p:txBody>
          <a:bodyPr anchorCtr="0" anchor="t" bIns="91425" lIns="91425" spcFirstLastPara="1" rIns="91425" wrap="square" tIns="91425">
            <a:noAutofit/>
          </a:bodyPr>
          <a:lstStyle>
            <a:lvl1pPr lvl="0" rtl="0">
              <a:spcBef>
                <a:spcPts val="0"/>
              </a:spcBef>
              <a:spcAft>
                <a:spcPts val="0"/>
              </a:spcAft>
              <a:buSzPts val="2600"/>
              <a:buNone/>
              <a:defRPr sz="2600"/>
            </a:lvl1pPr>
            <a:lvl2pPr lvl="1" rtl="0">
              <a:spcBef>
                <a:spcPts val="0"/>
              </a:spcBef>
              <a:spcAft>
                <a:spcPts val="0"/>
              </a:spcAft>
              <a:buSzPts val="2600"/>
              <a:buNone/>
              <a:defRPr sz="2600"/>
            </a:lvl2pPr>
            <a:lvl3pPr lvl="2" rtl="0">
              <a:spcBef>
                <a:spcPts val="0"/>
              </a:spcBef>
              <a:spcAft>
                <a:spcPts val="0"/>
              </a:spcAft>
              <a:buSzPts val="2600"/>
              <a:buNone/>
              <a:defRPr sz="2600"/>
            </a:lvl3pPr>
            <a:lvl4pPr lvl="3" rtl="0">
              <a:spcBef>
                <a:spcPts val="0"/>
              </a:spcBef>
              <a:spcAft>
                <a:spcPts val="0"/>
              </a:spcAft>
              <a:buSzPts val="2600"/>
              <a:buNone/>
              <a:defRPr sz="2600"/>
            </a:lvl4pPr>
            <a:lvl5pPr lvl="4" rtl="0">
              <a:spcBef>
                <a:spcPts val="0"/>
              </a:spcBef>
              <a:spcAft>
                <a:spcPts val="0"/>
              </a:spcAft>
              <a:buSzPts val="2600"/>
              <a:buNone/>
              <a:defRPr sz="2600"/>
            </a:lvl5pPr>
            <a:lvl6pPr lvl="5" rtl="0">
              <a:spcBef>
                <a:spcPts val="0"/>
              </a:spcBef>
              <a:spcAft>
                <a:spcPts val="0"/>
              </a:spcAft>
              <a:buSzPts val="2600"/>
              <a:buNone/>
              <a:defRPr sz="2600"/>
            </a:lvl6pPr>
            <a:lvl7pPr lvl="6" rtl="0">
              <a:spcBef>
                <a:spcPts val="0"/>
              </a:spcBef>
              <a:spcAft>
                <a:spcPts val="0"/>
              </a:spcAft>
              <a:buSzPts val="2600"/>
              <a:buNone/>
              <a:defRPr sz="2600"/>
            </a:lvl7pPr>
            <a:lvl8pPr lvl="7" rtl="0">
              <a:spcBef>
                <a:spcPts val="0"/>
              </a:spcBef>
              <a:spcAft>
                <a:spcPts val="0"/>
              </a:spcAft>
              <a:buSzPts val="2600"/>
              <a:buNone/>
              <a:defRPr sz="2600"/>
            </a:lvl8pPr>
            <a:lvl9pPr lvl="8" rtl="0">
              <a:spcBef>
                <a:spcPts val="0"/>
              </a:spcBef>
              <a:spcAft>
                <a:spcPts val="0"/>
              </a:spcAft>
              <a:buSzPts val="2600"/>
              <a:buNone/>
              <a:defRPr sz="2600"/>
            </a:lvl9pPr>
          </a:lstStyle>
          <a:p/>
        </p:txBody>
      </p:sp>
      <p:sp>
        <p:nvSpPr>
          <p:cNvPr id="276" name="Google Shape;276;p48"/>
          <p:cNvSpPr txBox="1"/>
          <p:nvPr>
            <p:ph idx="1" type="body"/>
          </p:nvPr>
        </p:nvSpPr>
        <p:spPr>
          <a:xfrm>
            <a:off x="752400" y="1724400"/>
            <a:ext cx="7740000" cy="2912400"/>
          </a:xfrm>
          <a:prstGeom prst="rect">
            <a:avLst/>
          </a:prstGeom>
        </p:spPr>
        <p:txBody>
          <a:bodyPr anchorCtr="0" anchor="t" bIns="91425" lIns="91425" spcFirstLastPara="1" rIns="91425" wrap="square" tIns="91425">
            <a:noAutofit/>
          </a:bodyPr>
          <a:lstStyle>
            <a:lvl1pPr indent="-323850" lvl="0" marL="457200" rtl="0">
              <a:spcBef>
                <a:spcPts val="0"/>
              </a:spcBef>
              <a:spcAft>
                <a:spcPts val="0"/>
              </a:spcAft>
              <a:buSzPts val="1500"/>
              <a:buChar char="●"/>
              <a:defRPr sz="1500"/>
            </a:lvl1pPr>
            <a:lvl2pPr indent="-323850" lvl="1" marL="914400" rtl="0">
              <a:spcBef>
                <a:spcPts val="1600"/>
              </a:spcBef>
              <a:spcAft>
                <a:spcPts val="0"/>
              </a:spcAft>
              <a:buSzPts val="1500"/>
              <a:buChar char="○"/>
              <a:defRPr sz="1500"/>
            </a:lvl2pPr>
            <a:lvl3pPr indent="-323850" lvl="2" marL="1371600" rtl="0">
              <a:spcBef>
                <a:spcPts val="1600"/>
              </a:spcBef>
              <a:spcAft>
                <a:spcPts val="0"/>
              </a:spcAft>
              <a:buSzPts val="1500"/>
              <a:buChar char="■"/>
              <a:defRPr sz="1500"/>
            </a:lvl3pPr>
            <a:lvl4pPr indent="-323850" lvl="3" marL="1828800" rtl="0">
              <a:spcBef>
                <a:spcPts val="1600"/>
              </a:spcBef>
              <a:spcAft>
                <a:spcPts val="0"/>
              </a:spcAft>
              <a:buSzPts val="1500"/>
              <a:buChar char="●"/>
              <a:defRPr sz="1500"/>
            </a:lvl4pPr>
            <a:lvl5pPr indent="-323850" lvl="4" marL="2286000" rtl="0">
              <a:spcBef>
                <a:spcPts val="1600"/>
              </a:spcBef>
              <a:spcAft>
                <a:spcPts val="0"/>
              </a:spcAft>
              <a:buSzPts val="1500"/>
              <a:buChar char="○"/>
              <a:defRPr sz="1500"/>
            </a:lvl5pPr>
            <a:lvl6pPr indent="-323850" lvl="5" marL="2743200" rtl="0">
              <a:spcBef>
                <a:spcPts val="1600"/>
              </a:spcBef>
              <a:spcAft>
                <a:spcPts val="0"/>
              </a:spcAft>
              <a:buSzPts val="1500"/>
              <a:buChar char="■"/>
              <a:defRPr sz="1500"/>
            </a:lvl6pPr>
            <a:lvl7pPr indent="-323850" lvl="6" marL="3200400" rtl="0">
              <a:spcBef>
                <a:spcPts val="1600"/>
              </a:spcBef>
              <a:spcAft>
                <a:spcPts val="0"/>
              </a:spcAft>
              <a:buSzPts val="1500"/>
              <a:buChar char="●"/>
              <a:defRPr sz="1500"/>
            </a:lvl7pPr>
            <a:lvl8pPr indent="-323850" lvl="7" marL="3657600" rtl="0">
              <a:spcBef>
                <a:spcPts val="1600"/>
              </a:spcBef>
              <a:spcAft>
                <a:spcPts val="0"/>
              </a:spcAft>
              <a:buSzPts val="1500"/>
              <a:buChar char="○"/>
              <a:defRPr sz="1500"/>
            </a:lvl8pPr>
            <a:lvl9pPr indent="-323850" lvl="8" marL="4114800" rtl="0">
              <a:spcBef>
                <a:spcPts val="1600"/>
              </a:spcBef>
              <a:spcAft>
                <a:spcPts val="1600"/>
              </a:spcAft>
              <a:buSzPts val="1500"/>
              <a:buChar char="■"/>
              <a:defRPr sz="1500"/>
            </a:lvl9pPr>
          </a:lstStyle>
          <a:p/>
        </p:txBody>
      </p:sp>
      <p:pic>
        <p:nvPicPr>
          <p:cNvPr id="277" name="Google Shape;277;p48"/>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278" name="Google Shape;278;p48"/>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2022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6. Blank grey">
  <p:cSld name="CAPTION_ONLY_1_1_2_1">
    <p:bg>
      <p:bgPr>
        <a:solidFill>
          <a:schemeClr val="accent1"/>
        </a:solidFill>
      </p:bgPr>
    </p:bg>
    <p:spTree>
      <p:nvGrpSpPr>
        <p:cNvPr id="282" name="Shape 282"/>
        <p:cNvGrpSpPr/>
        <p:nvPr/>
      </p:nvGrpSpPr>
      <p:grpSpPr>
        <a:xfrm>
          <a:off x="0" y="0"/>
          <a:ext cx="0" cy="0"/>
          <a:chOff x="0" y="0"/>
          <a:chExt cx="0" cy="0"/>
        </a:xfrm>
      </p:grpSpPr>
      <p:pic>
        <p:nvPicPr>
          <p:cNvPr id="283" name="Google Shape;283;p50"/>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284" name="Google Shape;284;p50"/>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FFFFFF"/>
              </a:buClr>
              <a:buSzPts val="600"/>
              <a:buFont typeface="Helvetica Neue"/>
              <a:buNone/>
            </a:pPr>
            <a:r>
              <a:rPr b="0" i="0" lang="en-GB" sz="600" u="none" cap="none" strike="noStrike">
                <a:solidFill>
                  <a:srgbClr val="666666"/>
                </a:solidFill>
                <a:latin typeface="Open Sans"/>
                <a:ea typeface="Open Sans"/>
                <a:cs typeface="Open Sans"/>
                <a:sym typeface="Open Sans"/>
              </a:rPr>
              <a:t>© 2022 Turnitin LLC. All rights reserved.</a:t>
            </a:r>
            <a:endParaRPr b="0" i="0" sz="600" u="none" cap="none" strike="noStrike">
              <a:solidFill>
                <a:srgbClr val="666666"/>
              </a:solidFill>
              <a:latin typeface="Open Sans"/>
              <a:ea typeface="Open Sans"/>
              <a:cs typeface="Open Sans"/>
              <a:sym typeface="Open Sans"/>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 Title &amp; Full Image" type="title">
  <p:cSld name="TITLE">
    <p:spTree>
      <p:nvGrpSpPr>
        <p:cNvPr id="285" name="Shape 285"/>
        <p:cNvGrpSpPr/>
        <p:nvPr/>
      </p:nvGrpSpPr>
      <p:grpSpPr>
        <a:xfrm>
          <a:off x="0" y="0"/>
          <a:ext cx="0" cy="0"/>
          <a:chOff x="0" y="0"/>
          <a:chExt cx="0" cy="0"/>
        </a:xfrm>
      </p:grpSpPr>
      <p:sp>
        <p:nvSpPr>
          <p:cNvPr id="286" name="Google Shape;286;p51"/>
          <p:cNvSpPr txBox="1"/>
          <p:nvPr>
            <p:ph type="ctrTitle"/>
          </p:nvPr>
        </p:nvSpPr>
        <p:spPr>
          <a:xfrm>
            <a:off x="428400" y="1576800"/>
            <a:ext cx="3582000" cy="14076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SzPts val="3100"/>
              <a:buNone/>
              <a:defRPr sz="3100"/>
            </a:lvl1pPr>
            <a:lvl2pPr lvl="1" rtl="0" algn="l">
              <a:lnSpc>
                <a:spcPct val="100000"/>
              </a:lnSpc>
              <a:spcBef>
                <a:spcPts val="0"/>
              </a:spcBef>
              <a:spcAft>
                <a:spcPts val="0"/>
              </a:spcAft>
              <a:buSzPts val="3100"/>
              <a:buNone/>
              <a:defRPr sz="3100"/>
            </a:lvl2pPr>
            <a:lvl3pPr lvl="2" rtl="0" algn="l">
              <a:lnSpc>
                <a:spcPct val="100000"/>
              </a:lnSpc>
              <a:spcBef>
                <a:spcPts val="0"/>
              </a:spcBef>
              <a:spcAft>
                <a:spcPts val="0"/>
              </a:spcAft>
              <a:buSzPts val="3100"/>
              <a:buNone/>
              <a:defRPr sz="3100"/>
            </a:lvl3pPr>
            <a:lvl4pPr lvl="3" rtl="0" algn="l">
              <a:lnSpc>
                <a:spcPct val="100000"/>
              </a:lnSpc>
              <a:spcBef>
                <a:spcPts val="0"/>
              </a:spcBef>
              <a:spcAft>
                <a:spcPts val="0"/>
              </a:spcAft>
              <a:buSzPts val="3100"/>
              <a:buNone/>
              <a:defRPr sz="3100"/>
            </a:lvl4pPr>
            <a:lvl5pPr lvl="4" rtl="0" algn="l">
              <a:lnSpc>
                <a:spcPct val="100000"/>
              </a:lnSpc>
              <a:spcBef>
                <a:spcPts val="0"/>
              </a:spcBef>
              <a:spcAft>
                <a:spcPts val="0"/>
              </a:spcAft>
              <a:buSzPts val="3100"/>
              <a:buNone/>
              <a:defRPr sz="3100"/>
            </a:lvl5pPr>
            <a:lvl6pPr lvl="5" rtl="0" algn="l">
              <a:lnSpc>
                <a:spcPct val="100000"/>
              </a:lnSpc>
              <a:spcBef>
                <a:spcPts val="0"/>
              </a:spcBef>
              <a:spcAft>
                <a:spcPts val="0"/>
              </a:spcAft>
              <a:buSzPts val="3100"/>
              <a:buNone/>
              <a:defRPr sz="3100"/>
            </a:lvl6pPr>
            <a:lvl7pPr lvl="6" rtl="0" algn="l">
              <a:lnSpc>
                <a:spcPct val="100000"/>
              </a:lnSpc>
              <a:spcBef>
                <a:spcPts val="0"/>
              </a:spcBef>
              <a:spcAft>
                <a:spcPts val="0"/>
              </a:spcAft>
              <a:buSzPts val="3100"/>
              <a:buNone/>
              <a:defRPr sz="3100"/>
            </a:lvl7pPr>
            <a:lvl8pPr lvl="7" rtl="0" algn="l">
              <a:lnSpc>
                <a:spcPct val="100000"/>
              </a:lnSpc>
              <a:spcBef>
                <a:spcPts val="0"/>
              </a:spcBef>
              <a:spcAft>
                <a:spcPts val="0"/>
              </a:spcAft>
              <a:buSzPts val="3100"/>
              <a:buNone/>
              <a:defRPr sz="3100"/>
            </a:lvl8pPr>
            <a:lvl9pPr lvl="8" rtl="0" algn="l">
              <a:lnSpc>
                <a:spcPct val="100000"/>
              </a:lnSpc>
              <a:spcBef>
                <a:spcPts val="0"/>
              </a:spcBef>
              <a:spcAft>
                <a:spcPts val="0"/>
              </a:spcAft>
              <a:buSzPts val="3100"/>
              <a:buNone/>
              <a:defRPr sz="3100"/>
            </a:lvl9pPr>
          </a:lstStyle>
          <a:p/>
        </p:txBody>
      </p:sp>
      <p:sp>
        <p:nvSpPr>
          <p:cNvPr id="287" name="Google Shape;287;p51"/>
          <p:cNvSpPr txBox="1"/>
          <p:nvPr>
            <p:ph idx="1" type="subTitle"/>
          </p:nvPr>
        </p:nvSpPr>
        <p:spPr>
          <a:xfrm>
            <a:off x="428400" y="3337200"/>
            <a:ext cx="3477600" cy="709200"/>
          </a:xfrm>
          <a:prstGeom prst="rect">
            <a:avLst/>
          </a:prstGeom>
          <a:noFill/>
          <a:ln>
            <a:noFill/>
          </a:ln>
        </p:spPr>
        <p:txBody>
          <a:bodyPr anchorCtr="0" anchor="t" bIns="91425" lIns="91425" spcFirstLastPara="1" rIns="91425" wrap="square" tIns="0">
            <a:noAutofit/>
          </a:bodyPr>
          <a:lstStyle>
            <a:lvl1pPr lvl="0" rtl="0" algn="l">
              <a:lnSpc>
                <a:spcPct val="115000"/>
              </a:lnSpc>
              <a:spcBef>
                <a:spcPts val="1000"/>
              </a:spcBef>
              <a:spcAft>
                <a:spcPts val="0"/>
              </a:spcAft>
              <a:buSzPts val="1200"/>
              <a:buNone/>
              <a:defRPr sz="1200"/>
            </a:lvl1pPr>
            <a:lvl2pPr lvl="1" rtl="0" algn="l">
              <a:lnSpc>
                <a:spcPct val="115000"/>
              </a:lnSpc>
              <a:spcBef>
                <a:spcPts val="1000"/>
              </a:spcBef>
              <a:spcAft>
                <a:spcPts val="0"/>
              </a:spcAft>
              <a:buSzPts val="1200"/>
              <a:buNone/>
              <a:defRPr sz="1200"/>
            </a:lvl2pPr>
            <a:lvl3pPr lvl="2" rtl="0" algn="l">
              <a:lnSpc>
                <a:spcPct val="115000"/>
              </a:lnSpc>
              <a:spcBef>
                <a:spcPts val="1000"/>
              </a:spcBef>
              <a:spcAft>
                <a:spcPts val="0"/>
              </a:spcAft>
              <a:buSzPts val="1200"/>
              <a:buNone/>
              <a:defRPr sz="1200"/>
            </a:lvl3pPr>
            <a:lvl4pPr lvl="3" rtl="0" algn="l">
              <a:lnSpc>
                <a:spcPct val="115000"/>
              </a:lnSpc>
              <a:spcBef>
                <a:spcPts val="1000"/>
              </a:spcBef>
              <a:spcAft>
                <a:spcPts val="0"/>
              </a:spcAft>
              <a:buSzPts val="1200"/>
              <a:buNone/>
              <a:defRPr sz="1200"/>
            </a:lvl4pPr>
            <a:lvl5pPr lvl="4" rtl="0" algn="l">
              <a:lnSpc>
                <a:spcPct val="115000"/>
              </a:lnSpc>
              <a:spcBef>
                <a:spcPts val="1000"/>
              </a:spcBef>
              <a:spcAft>
                <a:spcPts val="0"/>
              </a:spcAft>
              <a:buSzPts val="1200"/>
              <a:buNone/>
              <a:defRPr sz="1200"/>
            </a:lvl5pPr>
            <a:lvl6pPr lvl="5" rtl="0" algn="l">
              <a:lnSpc>
                <a:spcPct val="115000"/>
              </a:lnSpc>
              <a:spcBef>
                <a:spcPts val="1000"/>
              </a:spcBef>
              <a:spcAft>
                <a:spcPts val="0"/>
              </a:spcAft>
              <a:buSzPts val="1200"/>
              <a:buNone/>
              <a:defRPr sz="1200"/>
            </a:lvl6pPr>
            <a:lvl7pPr lvl="6" rtl="0" algn="l">
              <a:lnSpc>
                <a:spcPct val="115000"/>
              </a:lnSpc>
              <a:spcBef>
                <a:spcPts val="1000"/>
              </a:spcBef>
              <a:spcAft>
                <a:spcPts val="0"/>
              </a:spcAft>
              <a:buSzPts val="1200"/>
              <a:buNone/>
              <a:defRPr sz="1200"/>
            </a:lvl7pPr>
            <a:lvl8pPr lvl="7" rtl="0" algn="l">
              <a:lnSpc>
                <a:spcPct val="115000"/>
              </a:lnSpc>
              <a:spcBef>
                <a:spcPts val="1000"/>
              </a:spcBef>
              <a:spcAft>
                <a:spcPts val="0"/>
              </a:spcAft>
              <a:buSzPts val="1200"/>
              <a:buNone/>
              <a:defRPr sz="1200"/>
            </a:lvl8pPr>
            <a:lvl9pPr lvl="8" rtl="0" algn="l">
              <a:lnSpc>
                <a:spcPct val="115000"/>
              </a:lnSpc>
              <a:spcBef>
                <a:spcPts val="1000"/>
              </a:spcBef>
              <a:spcAft>
                <a:spcPts val="1000"/>
              </a:spcAft>
              <a:buSzPts val="1200"/>
              <a:buNone/>
              <a:defRPr sz="1200"/>
            </a:lvl9pPr>
          </a:lstStyle>
          <a:p/>
        </p:txBody>
      </p:sp>
      <p:pic>
        <p:nvPicPr>
          <p:cNvPr id="288" name="Google Shape;288;p51"/>
          <p:cNvPicPr preferRelativeResize="0"/>
          <p:nvPr/>
        </p:nvPicPr>
        <p:blipFill rotWithShape="1">
          <a:blip r:embed="rId2">
            <a:alphaModFix/>
          </a:blip>
          <a:srcRect b="0" l="0" r="0" t="0"/>
          <a:stretch/>
        </p:blipFill>
        <p:spPr>
          <a:xfrm>
            <a:off x="551670" y="483372"/>
            <a:ext cx="1147802" cy="351282"/>
          </a:xfrm>
          <a:prstGeom prst="rect">
            <a:avLst/>
          </a:prstGeom>
          <a:noFill/>
          <a:ln>
            <a:noFill/>
          </a:ln>
        </p:spPr>
      </p:pic>
      <p:sp>
        <p:nvSpPr>
          <p:cNvPr id="289" name="Google Shape;289;p51"/>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FFFFFF"/>
              </a:buClr>
              <a:buSzPts val="600"/>
              <a:buFont typeface="Helvetica Neue"/>
              <a:buNone/>
            </a:pPr>
            <a:r>
              <a:rPr b="0" i="0" lang="en-GB" sz="600" u="none" cap="none" strike="noStrike">
                <a:solidFill>
                  <a:srgbClr val="666666"/>
                </a:solidFill>
                <a:latin typeface="Open Sans"/>
                <a:ea typeface="Open Sans"/>
                <a:cs typeface="Open Sans"/>
                <a:sym typeface="Open Sans"/>
              </a:rPr>
              <a:t>© 2022 Turnitin LLC. All rights reserved.</a:t>
            </a:r>
            <a:endParaRPr b="0" i="0" sz="600" u="none" cap="none" strike="noStrike">
              <a:solidFill>
                <a:srgbClr val="666666"/>
              </a:solidFill>
              <a:latin typeface="Open Sans"/>
              <a:ea typeface="Open Sans"/>
              <a:cs typeface="Open Sans"/>
              <a:sym typeface="Open Sans"/>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 Title &amp; Square Image">
  <p:cSld name="TITLE_1">
    <p:spTree>
      <p:nvGrpSpPr>
        <p:cNvPr id="290" name="Shape 290"/>
        <p:cNvGrpSpPr/>
        <p:nvPr/>
      </p:nvGrpSpPr>
      <p:grpSpPr>
        <a:xfrm>
          <a:off x="0" y="0"/>
          <a:ext cx="0" cy="0"/>
          <a:chOff x="0" y="0"/>
          <a:chExt cx="0" cy="0"/>
        </a:xfrm>
      </p:grpSpPr>
      <p:sp>
        <p:nvSpPr>
          <p:cNvPr id="291" name="Google Shape;291;p52"/>
          <p:cNvSpPr txBox="1"/>
          <p:nvPr>
            <p:ph type="ctrTitle"/>
          </p:nvPr>
        </p:nvSpPr>
        <p:spPr>
          <a:xfrm>
            <a:off x="658800" y="1702800"/>
            <a:ext cx="3153600" cy="2314800"/>
          </a:xfrm>
          <a:prstGeom prst="rect">
            <a:avLst/>
          </a:prstGeom>
          <a:noFill/>
          <a:ln>
            <a:noFill/>
          </a:ln>
        </p:spPr>
        <p:txBody>
          <a:bodyPr anchorCtr="0" anchor="ctr" bIns="91425" lIns="91425" spcFirstLastPara="1" rIns="91425" wrap="square" tIns="91425">
            <a:noAutofit/>
          </a:bodyPr>
          <a:lstStyle>
            <a:lvl1pPr lvl="0" rtl="0" algn="l">
              <a:lnSpc>
                <a:spcPct val="100000"/>
              </a:lnSpc>
              <a:spcBef>
                <a:spcPts val="0"/>
              </a:spcBef>
              <a:spcAft>
                <a:spcPts val="0"/>
              </a:spcAft>
              <a:buSzPts val="3500"/>
              <a:buNone/>
              <a:defRPr sz="3500"/>
            </a:lvl1pPr>
            <a:lvl2pPr lvl="1" rtl="0" algn="l">
              <a:lnSpc>
                <a:spcPct val="100000"/>
              </a:lnSpc>
              <a:spcBef>
                <a:spcPts val="0"/>
              </a:spcBef>
              <a:spcAft>
                <a:spcPts val="0"/>
              </a:spcAft>
              <a:buSzPts val="3500"/>
              <a:buNone/>
              <a:defRPr sz="3500"/>
            </a:lvl2pPr>
            <a:lvl3pPr lvl="2" rtl="0" algn="l">
              <a:lnSpc>
                <a:spcPct val="100000"/>
              </a:lnSpc>
              <a:spcBef>
                <a:spcPts val="0"/>
              </a:spcBef>
              <a:spcAft>
                <a:spcPts val="0"/>
              </a:spcAft>
              <a:buSzPts val="3500"/>
              <a:buNone/>
              <a:defRPr sz="3500"/>
            </a:lvl3pPr>
            <a:lvl4pPr lvl="3" rtl="0" algn="l">
              <a:lnSpc>
                <a:spcPct val="100000"/>
              </a:lnSpc>
              <a:spcBef>
                <a:spcPts val="0"/>
              </a:spcBef>
              <a:spcAft>
                <a:spcPts val="0"/>
              </a:spcAft>
              <a:buSzPts val="3500"/>
              <a:buNone/>
              <a:defRPr sz="3500"/>
            </a:lvl4pPr>
            <a:lvl5pPr lvl="4" rtl="0" algn="l">
              <a:lnSpc>
                <a:spcPct val="100000"/>
              </a:lnSpc>
              <a:spcBef>
                <a:spcPts val="0"/>
              </a:spcBef>
              <a:spcAft>
                <a:spcPts val="0"/>
              </a:spcAft>
              <a:buSzPts val="3500"/>
              <a:buNone/>
              <a:defRPr sz="3500"/>
            </a:lvl5pPr>
            <a:lvl6pPr lvl="5" rtl="0" algn="l">
              <a:lnSpc>
                <a:spcPct val="100000"/>
              </a:lnSpc>
              <a:spcBef>
                <a:spcPts val="0"/>
              </a:spcBef>
              <a:spcAft>
                <a:spcPts val="0"/>
              </a:spcAft>
              <a:buSzPts val="3500"/>
              <a:buNone/>
              <a:defRPr sz="3500"/>
            </a:lvl6pPr>
            <a:lvl7pPr lvl="6" rtl="0" algn="l">
              <a:lnSpc>
                <a:spcPct val="100000"/>
              </a:lnSpc>
              <a:spcBef>
                <a:spcPts val="0"/>
              </a:spcBef>
              <a:spcAft>
                <a:spcPts val="0"/>
              </a:spcAft>
              <a:buSzPts val="3500"/>
              <a:buNone/>
              <a:defRPr sz="3500"/>
            </a:lvl7pPr>
            <a:lvl8pPr lvl="7" rtl="0" algn="l">
              <a:lnSpc>
                <a:spcPct val="100000"/>
              </a:lnSpc>
              <a:spcBef>
                <a:spcPts val="0"/>
              </a:spcBef>
              <a:spcAft>
                <a:spcPts val="0"/>
              </a:spcAft>
              <a:buSzPts val="3500"/>
              <a:buNone/>
              <a:defRPr sz="3500"/>
            </a:lvl8pPr>
            <a:lvl9pPr lvl="8" rtl="0" algn="l">
              <a:lnSpc>
                <a:spcPct val="100000"/>
              </a:lnSpc>
              <a:spcBef>
                <a:spcPts val="0"/>
              </a:spcBef>
              <a:spcAft>
                <a:spcPts val="0"/>
              </a:spcAft>
              <a:buSzPts val="3500"/>
              <a:buNone/>
              <a:defRPr sz="3500"/>
            </a:lvl9pPr>
          </a:lstStyle>
          <a:p/>
        </p:txBody>
      </p:sp>
      <p:pic>
        <p:nvPicPr>
          <p:cNvPr id="292" name="Google Shape;292;p52"/>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293" name="Google Shape;293;p52"/>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FFFFFF"/>
              </a:buClr>
              <a:buSzPts val="600"/>
              <a:buFont typeface="Helvetica Neue"/>
              <a:buNone/>
            </a:pPr>
            <a:r>
              <a:rPr b="0" i="0" lang="en-GB" sz="600" u="none" cap="none" strike="noStrike">
                <a:solidFill>
                  <a:srgbClr val="666666"/>
                </a:solidFill>
                <a:latin typeface="Open Sans"/>
                <a:ea typeface="Open Sans"/>
                <a:cs typeface="Open Sans"/>
                <a:sym typeface="Open Sans"/>
              </a:rPr>
              <a:t>© 2022 Turnitin LLC. All rights reserved.</a:t>
            </a:r>
            <a:endParaRPr b="0" i="0" sz="600" u="none" cap="none" strike="noStrike">
              <a:solidFill>
                <a:srgbClr val="666666"/>
              </a:solidFill>
              <a:latin typeface="Open Sans"/>
              <a:ea typeface="Open Sans"/>
              <a:cs typeface="Open Sans"/>
              <a:sym typeface="Open Sans"/>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 Section &amp; Icon" type="secHead">
  <p:cSld name="SECTION_HEADER">
    <p:bg>
      <p:bgPr>
        <a:solidFill>
          <a:schemeClr val="accent5"/>
        </a:solidFill>
      </p:bgPr>
    </p:bg>
    <p:spTree>
      <p:nvGrpSpPr>
        <p:cNvPr id="294" name="Shape 294"/>
        <p:cNvGrpSpPr/>
        <p:nvPr/>
      </p:nvGrpSpPr>
      <p:grpSpPr>
        <a:xfrm>
          <a:off x="0" y="0"/>
          <a:ext cx="0" cy="0"/>
          <a:chOff x="0" y="0"/>
          <a:chExt cx="0" cy="0"/>
        </a:xfrm>
      </p:grpSpPr>
      <p:sp>
        <p:nvSpPr>
          <p:cNvPr id="295" name="Google Shape;295;p53"/>
          <p:cNvSpPr txBox="1"/>
          <p:nvPr>
            <p:ph type="title"/>
          </p:nvPr>
        </p:nvSpPr>
        <p:spPr>
          <a:xfrm>
            <a:off x="1173600" y="2253600"/>
            <a:ext cx="6525600" cy="838800"/>
          </a:xfrm>
          <a:prstGeom prst="rect">
            <a:avLst/>
          </a:prstGeom>
          <a:noFill/>
          <a:ln>
            <a:noFill/>
          </a:ln>
        </p:spPr>
        <p:txBody>
          <a:bodyPr anchorCtr="0" anchor="t" bIns="91425" lIns="91425" spcFirstLastPara="1" rIns="91425" wrap="square" tIns="91425">
            <a:noAutofit/>
          </a:bodyPr>
          <a:lstStyle>
            <a:lvl1pPr lvl="0" rtl="0" algn="l">
              <a:lnSpc>
                <a:spcPct val="115000"/>
              </a:lnSpc>
              <a:spcBef>
                <a:spcPts val="0"/>
              </a:spcBef>
              <a:spcAft>
                <a:spcPts val="0"/>
              </a:spcAft>
              <a:buSzPts val="3100"/>
              <a:buNone/>
              <a:defRPr/>
            </a:lvl1pPr>
            <a:lvl2pPr lvl="1" rtl="0" algn="l">
              <a:lnSpc>
                <a:spcPct val="115000"/>
              </a:lnSpc>
              <a:spcBef>
                <a:spcPts val="0"/>
              </a:spcBef>
              <a:spcAft>
                <a:spcPts val="0"/>
              </a:spcAft>
              <a:buSzPts val="3100"/>
              <a:buNone/>
              <a:defRPr/>
            </a:lvl2pPr>
            <a:lvl3pPr lvl="2" rtl="0" algn="l">
              <a:lnSpc>
                <a:spcPct val="115000"/>
              </a:lnSpc>
              <a:spcBef>
                <a:spcPts val="0"/>
              </a:spcBef>
              <a:spcAft>
                <a:spcPts val="0"/>
              </a:spcAft>
              <a:buSzPts val="3100"/>
              <a:buNone/>
              <a:defRPr/>
            </a:lvl3pPr>
            <a:lvl4pPr lvl="3" rtl="0" algn="l">
              <a:lnSpc>
                <a:spcPct val="115000"/>
              </a:lnSpc>
              <a:spcBef>
                <a:spcPts val="0"/>
              </a:spcBef>
              <a:spcAft>
                <a:spcPts val="0"/>
              </a:spcAft>
              <a:buSzPts val="3100"/>
              <a:buNone/>
              <a:defRPr/>
            </a:lvl4pPr>
            <a:lvl5pPr lvl="4" rtl="0" algn="l">
              <a:lnSpc>
                <a:spcPct val="115000"/>
              </a:lnSpc>
              <a:spcBef>
                <a:spcPts val="0"/>
              </a:spcBef>
              <a:spcAft>
                <a:spcPts val="0"/>
              </a:spcAft>
              <a:buSzPts val="3100"/>
              <a:buNone/>
              <a:defRPr/>
            </a:lvl5pPr>
            <a:lvl6pPr lvl="5" rtl="0" algn="l">
              <a:lnSpc>
                <a:spcPct val="115000"/>
              </a:lnSpc>
              <a:spcBef>
                <a:spcPts val="0"/>
              </a:spcBef>
              <a:spcAft>
                <a:spcPts val="0"/>
              </a:spcAft>
              <a:buSzPts val="3100"/>
              <a:buNone/>
              <a:defRPr/>
            </a:lvl6pPr>
            <a:lvl7pPr lvl="6" rtl="0" algn="l">
              <a:lnSpc>
                <a:spcPct val="115000"/>
              </a:lnSpc>
              <a:spcBef>
                <a:spcPts val="0"/>
              </a:spcBef>
              <a:spcAft>
                <a:spcPts val="0"/>
              </a:spcAft>
              <a:buSzPts val="3100"/>
              <a:buNone/>
              <a:defRPr/>
            </a:lvl7pPr>
            <a:lvl8pPr lvl="7" rtl="0" algn="l">
              <a:lnSpc>
                <a:spcPct val="115000"/>
              </a:lnSpc>
              <a:spcBef>
                <a:spcPts val="0"/>
              </a:spcBef>
              <a:spcAft>
                <a:spcPts val="0"/>
              </a:spcAft>
              <a:buSzPts val="3100"/>
              <a:buNone/>
              <a:defRPr/>
            </a:lvl8pPr>
            <a:lvl9pPr lvl="8" rtl="0" algn="l">
              <a:lnSpc>
                <a:spcPct val="115000"/>
              </a:lnSpc>
              <a:spcBef>
                <a:spcPts val="0"/>
              </a:spcBef>
              <a:spcAft>
                <a:spcPts val="0"/>
              </a:spcAft>
              <a:buSzPts val="3100"/>
              <a:buNone/>
              <a:defRPr/>
            </a:lvl9pPr>
          </a:lstStyle>
          <a:p/>
        </p:txBody>
      </p:sp>
      <p:sp>
        <p:nvSpPr>
          <p:cNvPr id="296" name="Google Shape;296;p53"/>
          <p:cNvSpPr txBox="1"/>
          <p:nvPr>
            <p:ph idx="1" type="subTitle"/>
          </p:nvPr>
        </p:nvSpPr>
        <p:spPr>
          <a:xfrm>
            <a:off x="1173600" y="3088800"/>
            <a:ext cx="4546800" cy="468000"/>
          </a:xfrm>
          <a:prstGeom prst="rect">
            <a:avLst/>
          </a:prstGeom>
          <a:noFill/>
          <a:ln>
            <a:noFill/>
          </a:ln>
        </p:spPr>
        <p:txBody>
          <a:bodyPr anchorCtr="0" anchor="t" bIns="91425" lIns="91425" spcFirstLastPara="1" rIns="91425" wrap="square" tIns="91425">
            <a:noAutofit/>
          </a:bodyPr>
          <a:lstStyle>
            <a:lvl1pPr lvl="0" rtl="0" algn="l">
              <a:lnSpc>
                <a:spcPct val="115000"/>
              </a:lnSpc>
              <a:spcBef>
                <a:spcPts val="0"/>
              </a:spcBef>
              <a:spcAft>
                <a:spcPts val="0"/>
              </a:spcAft>
              <a:buSzPts val="1100"/>
              <a:buNone/>
              <a:defRPr sz="1100"/>
            </a:lvl1pPr>
            <a:lvl2pPr lvl="1" rtl="0" algn="l">
              <a:lnSpc>
                <a:spcPct val="115000"/>
              </a:lnSpc>
              <a:spcBef>
                <a:spcPts val="1600"/>
              </a:spcBef>
              <a:spcAft>
                <a:spcPts val="0"/>
              </a:spcAft>
              <a:buSzPts val="1100"/>
              <a:buNone/>
              <a:defRPr sz="1100"/>
            </a:lvl2pPr>
            <a:lvl3pPr lvl="2" rtl="0" algn="l">
              <a:lnSpc>
                <a:spcPct val="115000"/>
              </a:lnSpc>
              <a:spcBef>
                <a:spcPts val="1600"/>
              </a:spcBef>
              <a:spcAft>
                <a:spcPts val="0"/>
              </a:spcAft>
              <a:buSzPts val="1100"/>
              <a:buNone/>
              <a:defRPr sz="1100"/>
            </a:lvl3pPr>
            <a:lvl4pPr lvl="3" rtl="0" algn="l">
              <a:lnSpc>
                <a:spcPct val="115000"/>
              </a:lnSpc>
              <a:spcBef>
                <a:spcPts val="1600"/>
              </a:spcBef>
              <a:spcAft>
                <a:spcPts val="0"/>
              </a:spcAft>
              <a:buSzPts val="1100"/>
              <a:buNone/>
              <a:defRPr sz="1100"/>
            </a:lvl4pPr>
            <a:lvl5pPr lvl="4" rtl="0" algn="l">
              <a:lnSpc>
                <a:spcPct val="115000"/>
              </a:lnSpc>
              <a:spcBef>
                <a:spcPts val="1600"/>
              </a:spcBef>
              <a:spcAft>
                <a:spcPts val="0"/>
              </a:spcAft>
              <a:buSzPts val="1100"/>
              <a:buNone/>
              <a:defRPr sz="1100"/>
            </a:lvl5pPr>
            <a:lvl6pPr lvl="5" rtl="0" algn="l">
              <a:lnSpc>
                <a:spcPct val="115000"/>
              </a:lnSpc>
              <a:spcBef>
                <a:spcPts val="1600"/>
              </a:spcBef>
              <a:spcAft>
                <a:spcPts val="0"/>
              </a:spcAft>
              <a:buSzPts val="1100"/>
              <a:buNone/>
              <a:defRPr sz="1100"/>
            </a:lvl6pPr>
            <a:lvl7pPr lvl="6" rtl="0" algn="l">
              <a:lnSpc>
                <a:spcPct val="115000"/>
              </a:lnSpc>
              <a:spcBef>
                <a:spcPts val="1600"/>
              </a:spcBef>
              <a:spcAft>
                <a:spcPts val="0"/>
              </a:spcAft>
              <a:buSzPts val="1100"/>
              <a:buNone/>
              <a:defRPr sz="1100"/>
            </a:lvl7pPr>
            <a:lvl8pPr lvl="7" rtl="0" algn="l">
              <a:lnSpc>
                <a:spcPct val="115000"/>
              </a:lnSpc>
              <a:spcBef>
                <a:spcPts val="1600"/>
              </a:spcBef>
              <a:spcAft>
                <a:spcPts val="0"/>
              </a:spcAft>
              <a:buSzPts val="1100"/>
              <a:buNone/>
              <a:defRPr sz="1100"/>
            </a:lvl8pPr>
            <a:lvl9pPr lvl="8" rtl="0" algn="l">
              <a:lnSpc>
                <a:spcPct val="115000"/>
              </a:lnSpc>
              <a:spcBef>
                <a:spcPts val="1600"/>
              </a:spcBef>
              <a:spcAft>
                <a:spcPts val="1600"/>
              </a:spcAft>
              <a:buSzPts val="1100"/>
              <a:buNone/>
              <a:defRPr sz="1100"/>
            </a:lvl9pPr>
          </a:lstStyle>
          <a:p/>
        </p:txBody>
      </p:sp>
      <p:pic>
        <p:nvPicPr>
          <p:cNvPr id="297" name="Google Shape;297;p53"/>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298" name="Google Shape;298;p53"/>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FFFFFF"/>
              </a:buClr>
              <a:buSzPts val="600"/>
              <a:buFont typeface="Helvetica Neue"/>
              <a:buNone/>
            </a:pPr>
            <a:r>
              <a:rPr b="0" i="0" lang="en-GB" sz="600" u="none" cap="none" strike="noStrike">
                <a:solidFill>
                  <a:srgbClr val="666666"/>
                </a:solidFill>
                <a:latin typeface="Open Sans"/>
                <a:ea typeface="Open Sans"/>
                <a:cs typeface="Open Sans"/>
                <a:sym typeface="Open Sans"/>
              </a:rPr>
              <a:t>© 2022 Turnitin LLC. All rights reserved.</a:t>
            </a:r>
            <a:endParaRPr b="0" i="0" sz="600" u="none" cap="none" strike="noStrike">
              <a:solidFill>
                <a:srgbClr val="666666"/>
              </a:solidFill>
              <a:latin typeface="Open Sans"/>
              <a:ea typeface="Open Sans"/>
              <a:cs typeface="Open Sans"/>
              <a:sym typeface="Open Sans"/>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 Section &amp; Long Copy">
  <p:cSld name="SECTION_HEADER_1">
    <p:bg>
      <p:bgPr>
        <a:solidFill>
          <a:schemeClr val="dk1"/>
        </a:solidFill>
      </p:bgPr>
    </p:bg>
    <p:spTree>
      <p:nvGrpSpPr>
        <p:cNvPr id="299" name="Shape 299"/>
        <p:cNvGrpSpPr/>
        <p:nvPr/>
      </p:nvGrpSpPr>
      <p:grpSpPr>
        <a:xfrm>
          <a:off x="0" y="0"/>
          <a:ext cx="0" cy="0"/>
          <a:chOff x="0" y="0"/>
          <a:chExt cx="0" cy="0"/>
        </a:xfrm>
      </p:grpSpPr>
      <p:sp>
        <p:nvSpPr>
          <p:cNvPr id="300" name="Google Shape;300;p54"/>
          <p:cNvSpPr txBox="1"/>
          <p:nvPr>
            <p:ph type="title"/>
          </p:nvPr>
        </p:nvSpPr>
        <p:spPr>
          <a:xfrm>
            <a:off x="763200" y="2253600"/>
            <a:ext cx="4546800" cy="838800"/>
          </a:xfrm>
          <a:prstGeom prst="rect">
            <a:avLst/>
          </a:prstGeom>
          <a:noFill/>
          <a:ln>
            <a:noFill/>
          </a:ln>
        </p:spPr>
        <p:txBody>
          <a:bodyPr anchorCtr="0" anchor="t" bIns="91425" lIns="91425" spcFirstLastPara="1" rIns="91425" wrap="square" tIns="91425">
            <a:noAutofit/>
          </a:bodyPr>
          <a:lstStyle>
            <a:lvl1pPr lvl="0" rtl="0" algn="l">
              <a:lnSpc>
                <a:spcPct val="115000"/>
              </a:lnSpc>
              <a:spcBef>
                <a:spcPts val="0"/>
              </a:spcBef>
              <a:spcAft>
                <a:spcPts val="0"/>
              </a:spcAft>
              <a:buClr>
                <a:srgbClr val="FFFFFF"/>
              </a:buClr>
              <a:buSzPts val="3100"/>
              <a:buNone/>
              <a:defRPr>
                <a:solidFill>
                  <a:srgbClr val="FFFFFF"/>
                </a:solidFill>
              </a:defRPr>
            </a:lvl1pPr>
            <a:lvl2pPr lvl="1" rtl="0" algn="l">
              <a:lnSpc>
                <a:spcPct val="115000"/>
              </a:lnSpc>
              <a:spcBef>
                <a:spcPts val="0"/>
              </a:spcBef>
              <a:spcAft>
                <a:spcPts val="0"/>
              </a:spcAft>
              <a:buClr>
                <a:srgbClr val="FFFFFF"/>
              </a:buClr>
              <a:buSzPts val="3100"/>
              <a:buNone/>
              <a:defRPr>
                <a:solidFill>
                  <a:srgbClr val="FFFFFF"/>
                </a:solidFill>
              </a:defRPr>
            </a:lvl2pPr>
            <a:lvl3pPr lvl="2" rtl="0" algn="l">
              <a:lnSpc>
                <a:spcPct val="115000"/>
              </a:lnSpc>
              <a:spcBef>
                <a:spcPts val="0"/>
              </a:spcBef>
              <a:spcAft>
                <a:spcPts val="0"/>
              </a:spcAft>
              <a:buClr>
                <a:srgbClr val="FFFFFF"/>
              </a:buClr>
              <a:buSzPts val="3100"/>
              <a:buNone/>
              <a:defRPr>
                <a:solidFill>
                  <a:srgbClr val="FFFFFF"/>
                </a:solidFill>
              </a:defRPr>
            </a:lvl3pPr>
            <a:lvl4pPr lvl="3" rtl="0" algn="l">
              <a:lnSpc>
                <a:spcPct val="115000"/>
              </a:lnSpc>
              <a:spcBef>
                <a:spcPts val="0"/>
              </a:spcBef>
              <a:spcAft>
                <a:spcPts val="0"/>
              </a:spcAft>
              <a:buClr>
                <a:srgbClr val="FFFFFF"/>
              </a:buClr>
              <a:buSzPts val="3100"/>
              <a:buNone/>
              <a:defRPr>
                <a:solidFill>
                  <a:srgbClr val="FFFFFF"/>
                </a:solidFill>
              </a:defRPr>
            </a:lvl4pPr>
            <a:lvl5pPr lvl="4" rtl="0" algn="l">
              <a:lnSpc>
                <a:spcPct val="115000"/>
              </a:lnSpc>
              <a:spcBef>
                <a:spcPts val="0"/>
              </a:spcBef>
              <a:spcAft>
                <a:spcPts val="0"/>
              </a:spcAft>
              <a:buClr>
                <a:srgbClr val="FFFFFF"/>
              </a:buClr>
              <a:buSzPts val="3100"/>
              <a:buNone/>
              <a:defRPr>
                <a:solidFill>
                  <a:srgbClr val="FFFFFF"/>
                </a:solidFill>
              </a:defRPr>
            </a:lvl5pPr>
            <a:lvl6pPr lvl="5" rtl="0" algn="l">
              <a:lnSpc>
                <a:spcPct val="115000"/>
              </a:lnSpc>
              <a:spcBef>
                <a:spcPts val="0"/>
              </a:spcBef>
              <a:spcAft>
                <a:spcPts val="0"/>
              </a:spcAft>
              <a:buClr>
                <a:srgbClr val="FFFFFF"/>
              </a:buClr>
              <a:buSzPts val="3100"/>
              <a:buNone/>
              <a:defRPr>
                <a:solidFill>
                  <a:srgbClr val="FFFFFF"/>
                </a:solidFill>
              </a:defRPr>
            </a:lvl6pPr>
            <a:lvl7pPr lvl="6" rtl="0" algn="l">
              <a:lnSpc>
                <a:spcPct val="115000"/>
              </a:lnSpc>
              <a:spcBef>
                <a:spcPts val="0"/>
              </a:spcBef>
              <a:spcAft>
                <a:spcPts val="0"/>
              </a:spcAft>
              <a:buClr>
                <a:srgbClr val="FFFFFF"/>
              </a:buClr>
              <a:buSzPts val="3100"/>
              <a:buNone/>
              <a:defRPr>
                <a:solidFill>
                  <a:srgbClr val="FFFFFF"/>
                </a:solidFill>
              </a:defRPr>
            </a:lvl7pPr>
            <a:lvl8pPr lvl="7" rtl="0" algn="l">
              <a:lnSpc>
                <a:spcPct val="115000"/>
              </a:lnSpc>
              <a:spcBef>
                <a:spcPts val="0"/>
              </a:spcBef>
              <a:spcAft>
                <a:spcPts val="0"/>
              </a:spcAft>
              <a:buClr>
                <a:srgbClr val="FFFFFF"/>
              </a:buClr>
              <a:buSzPts val="3100"/>
              <a:buNone/>
              <a:defRPr>
                <a:solidFill>
                  <a:srgbClr val="FFFFFF"/>
                </a:solidFill>
              </a:defRPr>
            </a:lvl8pPr>
            <a:lvl9pPr lvl="8" rtl="0" algn="l">
              <a:lnSpc>
                <a:spcPct val="115000"/>
              </a:lnSpc>
              <a:spcBef>
                <a:spcPts val="0"/>
              </a:spcBef>
              <a:spcAft>
                <a:spcPts val="0"/>
              </a:spcAft>
              <a:buClr>
                <a:srgbClr val="FFFFFF"/>
              </a:buClr>
              <a:buSzPts val="3100"/>
              <a:buNone/>
              <a:defRPr>
                <a:solidFill>
                  <a:srgbClr val="FFFFFF"/>
                </a:solidFill>
              </a:defRPr>
            </a:lvl9pPr>
          </a:lstStyle>
          <a:p/>
        </p:txBody>
      </p:sp>
      <p:sp>
        <p:nvSpPr>
          <p:cNvPr id="301" name="Google Shape;301;p54"/>
          <p:cNvSpPr txBox="1"/>
          <p:nvPr>
            <p:ph idx="1" type="subTitle"/>
          </p:nvPr>
        </p:nvSpPr>
        <p:spPr>
          <a:xfrm>
            <a:off x="763200" y="3632400"/>
            <a:ext cx="4546800" cy="468000"/>
          </a:xfrm>
          <a:prstGeom prst="rect">
            <a:avLst/>
          </a:prstGeom>
          <a:noFill/>
          <a:ln>
            <a:noFill/>
          </a:ln>
        </p:spPr>
        <p:txBody>
          <a:bodyPr anchorCtr="0" anchor="t" bIns="91425" lIns="91425" spcFirstLastPara="1" rIns="91425" wrap="square" tIns="91425">
            <a:noAutofit/>
          </a:bodyPr>
          <a:lstStyle>
            <a:lvl1pPr lvl="0" rtl="0" algn="l">
              <a:lnSpc>
                <a:spcPct val="115000"/>
              </a:lnSpc>
              <a:spcBef>
                <a:spcPts val="0"/>
              </a:spcBef>
              <a:spcAft>
                <a:spcPts val="0"/>
              </a:spcAft>
              <a:buClr>
                <a:srgbClr val="FFFFFF"/>
              </a:buClr>
              <a:buSzPts val="1100"/>
              <a:buNone/>
              <a:defRPr sz="1100">
                <a:solidFill>
                  <a:srgbClr val="FFFFFF"/>
                </a:solidFill>
              </a:defRPr>
            </a:lvl1pPr>
            <a:lvl2pPr lvl="1" rtl="0" algn="l">
              <a:lnSpc>
                <a:spcPct val="115000"/>
              </a:lnSpc>
              <a:spcBef>
                <a:spcPts val="1600"/>
              </a:spcBef>
              <a:spcAft>
                <a:spcPts val="0"/>
              </a:spcAft>
              <a:buClr>
                <a:srgbClr val="FFFFFF"/>
              </a:buClr>
              <a:buSzPts val="1100"/>
              <a:buNone/>
              <a:defRPr sz="1100">
                <a:solidFill>
                  <a:srgbClr val="FFFFFF"/>
                </a:solidFill>
              </a:defRPr>
            </a:lvl2pPr>
            <a:lvl3pPr lvl="2" rtl="0" algn="l">
              <a:lnSpc>
                <a:spcPct val="115000"/>
              </a:lnSpc>
              <a:spcBef>
                <a:spcPts val="1600"/>
              </a:spcBef>
              <a:spcAft>
                <a:spcPts val="0"/>
              </a:spcAft>
              <a:buClr>
                <a:srgbClr val="FFFFFF"/>
              </a:buClr>
              <a:buSzPts val="1100"/>
              <a:buNone/>
              <a:defRPr sz="1100">
                <a:solidFill>
                  <a:srgbClr val="FFFFFF"/>
                </a:solidFill>
              </a:defRPr>
            </a:lvl3pPr>
            <a:lvl4pPr lvl="3" rtl="0" algn="l">
              <a:lnSpc>
                <a:spcPct val="115000"/>
              </a:lnSpc>
              <a:spcBef>
                <a:spcPts val="1600"/>
              </a:spcBef>
              <a:spcAft>
                <a:spcPts val="0"/>
              </a:spcAft>
              <a:buClr>
                <a:srgbClr val="FFFFFF"/>
              </a:buClr>
              <a:buSzPts val="1100"/>
              <a:buNone/>
              <a:defRPr sz="1100">
                <a:solidFill>
                  <a:srgbClr val="FFFFFF"/>
                </a:solidFill>
              </a:defRPr>
            </a:lvl4pPr>
            <a:lvl5pPr lvl="4" rtl="0" algn="l">
              <a:lnSpc>
                <a:spcPct val="115000"/>
              </a:lnSpc>
              <a:spcBef>
                <a:spcPts val="1600"/>
              </a:spcBef>
              <a:spcAft>
                <a:spcPts val="0"/>
              </a:spcAft>
              <a:buClr>
                <a:srgbClr val="FFFFFF"/>
              </a:buClr>
              <a:buSzPts val="1100"/>
              <a:buNone/>
              <a:defRPr sz="1100">
                <a:solidFill>
                  <a:srgbClr val="FFFFFF"/>
                </a:solidFill>
              </a:defRPr>
            </a:lvl5pPr>
            <a:lvl6pPr lvl="5" rtl="0" algn="l">
              <a:lnSpc>
                <a:spcPct val="115000"/>
              </a:lnSpc>
              <a:spcBef>
                <a:spcPts val="1600"/>
              </a:spcBef>
              <a:spcAft>
                <a:spcPts val="0"/>
              </a:spcAft>
              <a:buClr>
                <a:srgbClr val="FFFFFF"/>
              </a:buClr>
              <a:buSzPts val="1100"/>
              <a:buNone/>
              <a:defRPr sz="1100">
                <a:solidFill>
                  <a:srgbClr val="FFFFFF"/>
                </a:solidFill>
              </a:defRPr>
            </a:lvl6pPr>
            <a:lvl7pPr lvl="6" rtl="0" algn="l">
              <a:lnSpc>
                <a:spcPct val="115000"/>
              </a:lnSpc>
              <a:spcBef>
                <a:spcPts val="1600"/>
              </a:spcBef>
              <a:spcAft>
                <a:spcPts val="0"/>
              </a:spcAft>
              <a:buClr>
                <a:srgbClr val="FFFFFF"/>
              </a:buClr>
              <a:buSzPts val="1100"/>
              <a:buNone/>
              <a:defRPr sz="1100">
                <a:solidFill>
                  <a:srgbClr val="FFFFFF"/>
                </a:solidFill>
              </a:defRPr>
            </a:lvl7pPr>
            <a:lvl8pPr lvl="7" rtl="0" algn="l">
              <a:lnSpc>
                <a:spcPct val="115000"/>
              </a:lnSpc>
              <a:spcBef>
                <a:spcPts val="1600"/>
              </a:spcBef>
              <a:spcAft>
                <a:spcPts val="0"/>
              </a:spcAft>
              <a:buClr>
                <a:srgbClr val="FFFFFF"/>
              </a:buClr>
              <a:buSzPts val="1100"/>
              <a:buNone/>
              <a:defRPr sz="1100">
                <a:solidFill>
                  <a:srgbClr val="FFFFFF"/>
                </a:solidFill>
              </a:defRPr>
            </a:lvl8pPr>
            <a:lvl9pPr lvl="8" rtl="0" algn="l">
              <a:lnSpc>
                <a:spcPct val="115000"/>
              </a:lnSpc>
              <a:spcBef>
                <a:spcPts val="1600"/>
              </a:spcBef>
              <a:spcAft>
                <a:spcPts val="1600"/>
              </a:spcAft>
              <a:buClr>
                <a:srgbClr val="FFFFFF"/>
              </a:buClr>
              <a:buSzPts val="1100"/>
              <a:buNone/>
              <a:defRPr sz="1100">
                <a:solidFill>
                  <a:srgbClr val="FFFFFF"/>
                </a:solidFill>
              </a:defRPr>
            </a:lvl9pPr>
          </a:lstStyle>
          <a:p/>
        </p:txBody>
      </p:sp>
      <p:pic>
        <p:nvPicPr>
          <p:cNvPr id="302" name="Google Shape;302;p54"/>
          <p:cNvPicPr preferRelativeResize="0"/>
          <p:nvPr/>
        </p:nvPicPr>
        <p:blipFill rotWithShape="1">
          <a:blip r:embed="rId2">
            <a:alphaModFix/>
          </a:blip>
          <a:srcRect b="0" l="0" r="0" t="0"/>
          <a:stretch/>
        </p:blipFill>
        <p:spPr>
          <a:xfrm>
            <a:off x="7550991" y="296587"/>
            <a:ext cx="1216799" cy="364515"/>
          </a:xfrm>
          <a:prstGeom prst="rect">
            <a:avLst/>
          </a:prstGeom>
          <a:noFill/>
          <a:ln>
            <a:noFill/>
          </a:ln>
        </p:spPr>
      </p:pic>
      <p:sp>
        <p:nvSpPr>
          <p:cNvPr id="303" name="Google Shape;303;p54"/>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FFFFFF"/>
              </a:buClr>
              <a:buSzPts val="600"/>
              <a:buFont typeface="Helvetica Neue"/>
              <a:buNone/>
            </a:pPr>
            <a:r>
              <a:rPr b="0" i="0" lang="en-GB" sz="600" u="none" cap="none" strike="noStrike">
                <a:solidFill>
                  <a:schemeClr val="accent5"/>
                </a:solidFill>
                <a:latin typeface="Open Sans"/>
                <a:ea typeface="Open Sans"/>
                <a:cs typeface="Open Sans"/>
                <a:sym typeface="Open Sans"/>
              </a:rPr>
              <a:t>© 2022 Turnitin LLC. All rights reserved.</a:t>
            </a:r>
            <a:endParaRPr b="0" i="0" sz="600" u="none" cap="none" strike="noStrike">
              <a:solidFill>
                <a:schemeClr val="accent5"/>
              </a:solidFill>
              <a:latin typeface="Open Sans"/>
              <a:ea typeface="Open Sans"/>
              <a:cs typeface="Open Sans"/>
              <a:sym typeface="Open Sans"/>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2. TOC">
  <p:cSld name="TITLE_AND_BODY_2">
    <p:bg>
      <p:bgPr>
        <a:solidFill>
          <a:schemeClr val="accent2"/>
        </a:solidFill>
      </p:bgPr>
    </p:bg>
    <p:spTree>
      <p:nvGrpSpPr>
        <p:cNvPr id="304" name="Shape 304"/>
        <p:cNvGrpSpPr/>
        <p:nvPr/>
      </p:nvGrpSpPr>
      <p:grpSpPr>
        <a:xfrm>
          <a:off x="0" y="0"/>
          <a:ext cx="0" cy="0"/>
          <a:chOff x="0" y="0"/>
          <a:chExt cx="0" cy="0"/>
        </a:xfrm>
      </p:grpSpPr>
      <p:sp>
        <p:nvSpPr>
          <p:cNvPr id="305" name="Google Shape;305;p55"/>
          <p:cNvSpPr txBox="1"/>
          <p:nvPr>
            <p:ph type="title"/>
          </p:nvPr>
        </p:nvSpPr>
        <p:spPr>
          <a:xfrm>
            <a:off x="752400" y="604800"/>
            <a:ext cx="6292800" cy="658800"/>
          </a:xfrm>
          <a:prstGeom prst="rect">
            <a:avLst/>
          </a:prstGeom>
          <a:noFill/>
          <a:ln>
            <a:noFill/>
          </a:ln>
        </p:spPr>
        <p:txBody>
          <a:bodyPr anchorCtr="0" anchor="t" bIns="91425" lIns="91425" spcFirstLastPara="1" rIns="91425" wrap="square" tIns="91425">
            <a:noAutofit/>
          </a:bodyPr>
          <a:lstStyle>
            <a:lvl1pPr lvl="0" rtl="0" algn="l">
              <a:lnSpc>
                <a:spcPct val="115000"/>
              </a:lnSpc>
              <a:spcBef>
                <a:spcPts val="0"/>
              </a:spcBef>
              <a:spcAft>
                <a:spcPts val="0"/>
              </a:spcAft>
              <a:buSzPts val="2600"/>
              <a:buNone/>
              <a:defRPr sz="2600"/>
            </a:lvl1pPr>
            <a:lvl2pPr lvl="1" rtl="0" algn="l">
              <a:lnSpc>
                <a:spcPct val="115000"/>
              </a:lnSpc>
              <a:spcBef>
                <a:spcPts val="0"/>
              </a:spcBef>
              <a:spcAft>
                <a:spcPts val="0"/>
              </a:spcAft>
              <a:buSzPts val="2600"/>
              <a:buNone/>
              <a:defRPr sz="2600"/>
            </a:lvl2pPr>
            <a:lvl3pPr lvl="2" rtl="0" algn="l">
              <a:lnSpc>
                <a:spcPct val="115000"/>
              </a:lnSpc>
              <a:spcBef>
                <a:spcPts val="0"/>
              </a:spcBef>
              <a:spcAft>
                <a:spcPts val="0"/>
              </a:spcAft>
              <a:buSzPts val="2600"/>
              <a:buNone/>
              <a:defRPr sz="2600"/>
            </a:lvl3pPr>
            <a:lvl4pPr lvl="3" rtl="0" algn="l">
              <a:lnSpc>
                <a:spcPct val="115000"/>
              </a:lnSpc>
              <a:spcBef>
                <a:spcPts val="0"/>
              </a:spcBef>
              <a:spcAft>
                <a:spcPts val="0"/>
              </a:spcAft>
              <a:buSzPts val="2600"/>
              <a:buNone/>
              <a:defRPr sz="2600"/>
            </a:lvl4pPr>
            <a:lvl5pPr lvl="4" rtl="0" algn="l">
              <a:lnSpc>
                <a:spcPct val="115000"/>
              </a:lnSpc>
              <a:spcBef>
                <a:spcPts val="0"/>
              </a:spcBef>
              <a:spcAft>
                <a:spcPts val="0"/>
              </a:spcAft>
              <a:buSzPts val="2600"/>
              <a:buNone/>
              <a:defRPr sz="2600"/>
            </a:lvl5pPr>
            <a:lvl6pPr lvl="5" rtl="0" algn="l">
              <a:lnSpc>
                <a:spcPct val="115000"/>
              </a:lnSpc>
              <a:spcBef>
                <a:spcPts val="0"/>
              </a:spcBef>
              <a:spcAft>
                <a:spcPts val="0"/>
              </a:spcAft>
              <a:buSzPts val="2600"/>
              <a:buNone/>
              <a:defRPr sz="2600"/>
            </a:lvl6pPr>
            <a:lvl7pPr lvl="6" rtl="0" algn="l">
              <a:lnSpc>
                <a:spcPct val="115000"/>
              </a:lnSpc>
              <a:spcBef>
                <a:spcPts val="0"/>
              </a:spcBef>
              <a:spcAft>
                <a:spcPts val="0"/>
              </a:spcAft>
              <a:buSzPts val="2600"/>
              <a:buNone/>
              <a:defRPr sz="2600"/>
            </a:lvl7pPr>
            <a:lvl8pPr lvl="7" rtl="0" algn="l">
              <a:lnSpc>
                <a:spcPct val="115000"/>
              </a:lnSpc>
              <a:spcBef>
                <a:spcPts val="0"/>
              </a:spcBef>
              <a:spcAft>
                <a:spcPts val="0"/>
              </a:spcAft>
              <a:buSzPts val="2600"/>
              <a:buNone/>
              <a:defRPr sz="2600"/>
            </a:lvl8pPr>
            <a:lvl9pPr lvl="8" rtl="0" algn="l">
              <a:lnSpc>
                <a:spcPct val="115000"/>
              </a:lnSpc>
              <a:spcBef>
                <a:spcPts val="0"/>
              </a:spcBef>
              <a:spcAft>
                <a:spcPts val="0"/>
              </a:spcAft>
              <a:buSzPts val="2600"/>
              <a:buNone/>
              <a:defRPr sz="2600"/>
            </a:lvl9pPr>
          </a:lstStyle>
          <a:p/>
        </p:txBody>
      </p:sp>
      <p:sp>
        <p:nvSpPr>
          <p:cNvPr id="306" name="Google Shape;306;p55"/>
          <p:cNvSpPr txBox="1"/>
          <p:nvPr>
            <p:ph idx="1" type="body"/>
          </p:nvPr>
        </p:nvSpPr>
        <p:spPr>
          <a:xfrm>
            <a:off x="792000" y="1386000"/>
            <a:ext cx="7740000" cy="2912400"/>
          </a:xfrm>
          <a:prstGeom prst="rect">
            <a:avLst/>
          </a:prstGeom>
          <a:noFill/>
          <a:ln>
            <a:noFill/>
          </a:ln>
        </p:spPr>
        <p:txBody>
          <a:bodyPr anchorCtr="0" anchor="t" bIns="91425" lIns="91425" spcFirstLastPara="1" rIns="91425" wrap="square" tIns="91425">
            <a:noAutofit/>
          </a:bodyPr>
          <a:lstStyle>
            <a:lvl1pPr indent="-304800" lvl="0" marL="457200" rtl="0" algn="l">
              <a:lnSpc>
                <a:spcPct val="115000"/>
              </a:lnSpc>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1pPr>
            <a:lvl2pPr indent="-304800" lvl="1" marL="914400" rtl="0" algn="l">
              <a:lnSpc>
                <a:spcPct val="115000"/>
              </a:lnSpc>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2pPr>
            <a:lvl3pPr indent="-304800" lvl="2" marL="1371600" rtl="0" algn="l">
              <a:lnSpc>
                <a:spcPct val="115000"/>
              </a:lnSpc>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3pPr>
            <a:lvl4pPr indent="-304800" lvl="3" marL="1828800" rtl="0" algn="l">
              <a:lnSpc>
                <a:spcPct val="115000"/>
              </a:lnSpc>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4pPr>
            <a:lvl5pPr indent="-304800" lvl="4" marL="2286000" rtl="0" algn="l">
              <a:lnSpc>
                <a:spcPct val="115000"/>
              </a:lnSpc>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5pPr>
            <a:lvl6pPr indent="-304800" lvl="5" marL="2743200" rtl="0" algn="l">
              <a:lnSpc>
                <a:spcPct val="115000"/>
              </a:lnSpc>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6pPr>
            <a:lvl7pPr indent="-304800" lvl="6" marL="3200400" rtl="0" algn="l">
              <a:lnSpc>
                <a:spcPct val="115000"/>
              </a:lnSpc>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7pPr>
            <a:lvl8pPr indent="-304800" lvl="7" marL="3657600" rtl="0" algn="l">
              <a:lnSpc>
                <a:spcPct val="115000"/>
              </a:lnSpc>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8pPr>
            <a:lvl9pPr indent="-304800" lvl="8" marL="4114800" rtl="0" algn="l">
              <a:lnSpc>
                <a:spcPct val="115000"/>
              </a:lnSpc>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9pPr>
          </a:lstStyle>
          <a:p/>
        </p:txBody>
      </p:sp>
      <p:pic>
        <p:nvPicPr>
          <p:cNvPr id="307" name="Google Shape;307;p55"/>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308" name="Google Shape;308;p55"/>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FFFFFF"/>
              </a:buClr>
              <a:buSzPts val="600"/>
              <a:buFont typeface="Helvetica Neue"/>
              <a:buNone/>
            </a:pPr>
            <a:r>
              <a:rPr b="0" i="0" lang="en-GB" sz="600" u="none" cap="none" strike="noStrike">
                <a:solidFill>
                  <a:srgbClr val="666666"/>
                </a:solidFill>
                <a:latin typeface="Open Sans"/>
                <a:ea typeface="Open Sans"/>
                <a:cs typeface="Open Sans"/>
                <a:sym typeface="Open Sans"/>
              </a:rPr>
              <a:t>© 2022 Turnitin LLC. All rights reserved.</a:t>
            </a:r>
            <a:endParaRPr b="0" i="0" sz="600" u="none" cap="none" strike="noStrike">
              <a:solidFill>
                <a:srgbClr val="666666"/>
              </a:solidFill>
              <a:latin typeface="Open Sans"/>
              <a:ea typeface="Open Sans"/>
              <a:cs typeface="Open Sans"/>
              <a:sym typeface="Open Sans"/>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Title &amp; Body">
  <p:cSld name="TITLE_AND_BODY_1_1">
    <p:spTree>
      <p:nvGrpSpPr>
        <p:cNvPr id="309" name="Shape 309"/>
        <p:cNvGrpSpPr/>
        <p:nvPr/>
      </p:nvGrpSpPr>
      <p:grpSpPr>
        <a:xfrm>
          <a:off x="0" y="0"/>
          <a:ext cx="0" cy="0"/>
          <a:chOff x="0" y="0"/>
          <a:chExt cx="0" cy="0"/>
        </a:xfrm>
      </p:grpSpPr>
      <p:sp>
        <p:nvSpPr>
          <p:cNvPr id="310" name="Google Shape;310;p56"/>
          <p:cNvSpPr txBox="1"/>
          <p:nvPr>
            <p:ph type="title"/>
          </p:nvPr>
        </p:nvSpPr>
        <p:spPr>
          <a:xfrm>
            <a:off x="752400" y="604800"/>
            <a:ext cx="6292800" cy="658800"/>
          </a:xfrm>
          <a:prstGeom prst="rect">
            <a:avLst/>
          </a:prstGeom>
          <a:noFill/>
          <a:ln>
            <a:noFill/>
          </a:ln>
        </p:spPr>
        <p:txBody>
          <a:bodyPr anchorCtr="0" anchor="t" bIns="91425" lIns="91425" spcFirstLastPara="1" rIns="91425" wrap="square" tIns="91425">
            <a:noAutofit/>
          </a:bodyPr>
          <a:lstStyle>
            <a:lvl1pPr lvl="0" rtl="0" algn="l">
              <a:lnSpc>
                <a:spcPct val="115000"/>
              </a:lnSpc>
              <a:spcBef>
                <a:spcPts val="0"/>
              </a:spcBef>
              <a:spcAft>
                <a:spcPts val="0"/>
              </a:spcAft>
              <a:buSzPts val="2600"/>
              <a:buNone/>
              <a:defRPr sz="2600"/>
            </a:lvl1pPr>
            <a:lvl2pPr lvl="1" rtl="0" algn="l">
              <a:lnSpc>
                <a:spcPct val="115000"/>
              </a:lnSpc>
              <a:spcBef>
                <a:spcPts val="0"/>
              </a:spcBef>
              <a:spcAft>
                <a:spcPts val="0"/>
              </a:spcAft>
              <a:buSzPts val="2600"/>
              <a:buNone/>
              <a:defRPr sz="2600"/>
            </a:lvl2pPr>
            <a:lvl3pPr lvl="2" rtl="0" algn="l">
              <a:lnSpc>
                <a:spcPct val="115000"/>
              </a:lnSpc>
              <a:spcBef>
                <a:spcPts val="0"/>
              </a:spcBef>
              <a:spcAft>
                <a:spcPts val="0"/>
              </a:spcAft>
              <a:buSzPts val="2600"/>
              <a:buNone/>
              <a:defRPr sz="2600"/>
            </a:lvl3pPr>
            <a:lvl4pPr lvl="3" rtl="0" algn="l">
              <a:lnSpc>
                <a:spcPct val="115000"/>
              </a:lnSpc>
              <a:spcBef>
                <a:spcPts val="0"/>
              </a:spcBef>
              <a:spcAft>
                <a:spcPts val="0"/>
              </a:spcAft>
              <a:buSzPts val="2600"/>
              <a:buNone/>
              <a:defRPr sz="2600"/>
            </a:lvl4pPr>
            <a:lvl5pPr lvl="4" rtl="0" algn="l">
              <a:lnSpc>
                <a:spcPct val="115000"/>
              </a:lnSpc>
              <a:spcBef>
                <a:spcPts val="0"/>
              </a:spcBef>
              <a:spcAft>
                <a:spcPts val="0"/>
              </a:spcAft>
              <a:buSzPts val="2600"/>
              <a:buNone/>
              <a:defRPr sz="2600"/>
            </a:lvl5pPr>
            <a:lvl6pPr lvl="5" rtl="0" algn="l">
              <a:lnSpc>
                <a:spcPct val="115000"/>
              </a:lnSpc>
              <a:spcBef>
                <a:spcPts val="0"/>
              </a:spcBef>
              <a:spcAft>
                <a:spcPts val="0"/>
              </a:spcAft>
              <a:buSzPts val="2600"/>
              <a:buNone/>
              <a:defRPr sz="2600"/>
            </a:lvl6pPr>
            <a:lvl7pPr lvl="6" rtl="0" algn="l">
              <a:lnSpc>
                <a:spcPct val="115000"/>
              </a:lnSpc>
              <a:spcBef>
                <a:spcPts val="0"/>
              </a:spcBef>
              <a:spcAft>
                <a:spcPts val="0"/>
              </a:spcAft>
              <a:buSzPts val="2600"/>
              <a:buNone/>
              <a:defRPr sz="2600"/>
            </a:lvl7pPr>
            <a:lvl8pPr lvl="7" rtl="0" algn="l">
              <a:lnSpc>
                <a:spcPct val="115000"/>
              </a:lnSpc>
              <a:spcBef>
                <a:spcPts val="0"/>
              </a:spcBef>
              <a:spcAft>
                <a:spcPts val="0"/>
              </a:spcAft>
              <a:buSzPts val="2600"/>
              <a:buNone/>
              <a:defRPr sz="2600"/>
            </a:lvl8pPr>
            <a:lvl9pPr lvl="8" rtl="0" algn="l">
              <a:lnSpc>
                <a:spcPct val="115000"/>
              </a:lnSpc>
              <a:spcBef>
                <a:spcPts val="0"/>
              </a:spcBef>
              <a:spcAft>
                <a:spcPts val="0"/>
              </a:spcAft>
              <a:buSzPts val="2600"/>
              <a:buNone/>
              <a:defRPr sz="2600"/>
            </a:lvl9pPr>
          </a:lstStyle>
          <a:p/>
        </p:txBody>
      </p:sp>
      <p:sp>
        <p:nvSpPr>
          <p:cNvPr id="311" name="Google Shape;311;p56"/>
          <p:cNvSpPr txBox="1"/>
          <p:nvPr>
            <p:ph idx="1" type="body"/>
          </p:nvPr>
        </p:nvSpPr>
        <p:spPr>
          <a:xfrm>
            <a:off x="752400" y="1724400"/>
            <a:ext cx="7740000" cy="2912400"/>
          </a:xfrm>
          <a:prstGeom prst="rect">
            <a:avLst/>
          </a:prstGeom>
          <a:noFill/>
          <a:ln>
            <a:noFill/>
          </a:ln>
        </p:spPr>
        <p:txBody>
          <a:bodyPr anchorCtr="0" anchor="t" bIns="91425" lIns="91425" spcFirstLastPara="1" rIns="91425" wrap="square" tIns="91425">
            <a:noAutofit/>
          </a:bodyPr>
          <a:lstStyle>
            <a:lvl1pPr indent="-323850" lvl="0" marL="457200" rtl="0" algn="l">
              <a:lnSpc>
                <a:spcPct val="115000"/>
              </a:lnSpc>
              <a:spcBef>
                <a:spcPts val="0"/>
              </a:spcBef>
              <a:spcAft>
                <a:spcPts val="0"/>
              </a:spcAft>
              <a:buSzPts val="1500"/>
              <a:buChar char="●"/>
              <a:defRPr sz="1500"/>
            </a:lvl1pPr>
            <a:lvl2pPr indent="-323850" lvl="1" marL="914400" rtl="0" algn="l">
              <a:lnSpc>
                <a:spcPct val="115000"/>
              </a:lnSpc>
              <a:spcBef>
                <a:spcPts val="1600"/>
              </a:spcBef>
              <a:spcAft>
                <a:spcPts val="0"/>
              </a:spcAft>
              <a:buSzPts val="1500"/>
              <a:buChar char="○"/>
              <a:defRPr sz="1500"/>
            </a:lvl2pPr>
            <a:lvl3pPr indent="-323850" lvl="2" marL="1371600" rtl="0" algn="l">
              <a:lnSpc>
                <a:spcPct val="115000"/>
              </a:lnSpc>
              <a:spcBef>
                <a:spcPts val="1600"/>
              </a:spcBef>
              <a:spcAft>
                <a:spcPts val="0"/>
              </a:spcAft>
              <a:buSzPts val="1500"/>
              <a:buChar char="■"/>
              <a:defRPr sz="1500"/>
            </a:lvl3pPr>
            <a:lvl4pPr indent="-323850" lvl="3" marL="1828800" rtl="0" algn="l">
              <a:lnSpc>
                <a:spcPct val="115000"/>
              </a:lnSpc>
              <a:spcBef>
                <a:spcPts val="1600"/>
              </a:spcBef>
              <a:spcAft>
                <a:spcPts val="0"/>
              </a:spcAft>
              <a:buSzPts val="1500"/>
              <a:buChar char="●"/>
              <a:defRPr sz="1500"/>
            </a:lvl4pPr>
            <a:lvl5pPr indent="-323850" lvl="4" marL="2286000" rtl="0" algn="l">
              <a:lnSpc>
                <a:spcPct val="115000"/>
              </a:lnSpc>
              <a:spcBef>
                <a:spcPts val="1600"/>
              </a:spcBef>
              <a:spcAft>
                <a:spcPts val="0"/>
              </a:spcAft>
              <a:buSzPts val="1500"/>
              <a:buChar char="○"/>
              <a:defRPr sz="1500"/>
            </a:lvl5pPr>
            <a:lvl6pPr indent="-323850" lvl="5" marL="2743200" rtl="0" algn="l">
              <a:lnSpc>
                <a:spcPct val="115000"/>
              </a:lnSpc>
              <a:spcBef>
                <a:spcPts val="1600"/>
              </a:spcBef>
              <a:spcAft>
                <a:spcPts val="0"/>
              </a:spcAft>
              <a:buSzPts val="1500"/>
              <a:buChar char="■"/>
              <a:defRPr sz="1500"/>
            </a:lvl6pPr>
            <a:lvl7pPr indent="-323850" lvl="6" marL="3200400" rtl="0" algn="l">
              <a:lnSpc>
                <a:spcPct val="115000"/>
              </a:lnSpc>
              <a:spcBef>
                <a:spcPts val="1600"/>
              </a:spcBef>
              <a:spcAft>
                <a:spcPts val="0"/>
              </a:spcAft>
              <a:buSzPts val="1500"/>
              <a:buChar char="●"/>
              <a:defRPr sz="1500"/>
            </a:lvl7pPr>
            <a:lvl8pPr indent="-323850" lvl="7" marL="3657600" rtl="0" algn="l">
              <a:lnSpc>
                <a:spcPct val="115000"/>
              </a:lnSpc>
              <a:spcBef>
                <a:spcPts val="1600"/>
              </a:spcBef>
              <a:spcAft>
                <a:spcPts val="0"/>
              </a:spcAft>
              <a:buSzPts val="1500"/>
              <a:buChar char="○"/>
              <a:defRPr sz="1500"/>
            </a:lvl8pPr>
            <a:lvl9pPr indent="-323850" lvl="8" marL="4114800" rtl="0" algn="l">
              <a:lnSpc>
                <a:spcPct val="115000"/>
              </a:lnSpc>
              <a:spcBef>
                <a:spcPts val="1600"/>
              </a:spcBef>
              <a:spcAft>
                <a:spcPts val="1600"/>
              </a:spcAft>
              <a:buSzPts val="1500"/>
              <a:buChar char="■"/>
              <a:defRPr sz="1500"/>
            </a:lvl9pPr>
          </a:lstStyle>
          <a:p/>
        </p:txBody>
      </p:sp>
      <p:pic>
        <p:nvPicPr>
          <p:cNvPr id="312" name="Google Shape;312;p56"/>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313" name="Google Shape;313;p56"/>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FFFFFF"/>
              </a:buClr>
              <a:buSzPts val="600"/>
              <a:buFont typeface="Helvetica Neue"/>
              <a:buNone/>
            </a:pPr>
            <a:r>
              <a:rPr b="0" i="0" lang="en-GB" sz="600" u="none" cap="none" strike="noStrike">
                <a:solidFill>
                  <a:srgbClr val="666666"/>
                </a:solidFill>
                <a:latin typeface="Open Sans"/>
                <a:ea typeface="Open Sans"/>
                <a:cs typeface="Open Sans"/>
                <a:sym typeface="Open Sans"/>
              </a:rPr>
              <a:t>© 2022 Turnitin LLC. All rights reserved.</a:t>
            </a:r>
            <a:endParaRPr b="0" i="0" sz="600" u="none" cap="none" strike="noStrike">
              <a:solidFill>
                <a:srgbClr val="666666"/>
              </a:solidFill>
              <a:latin typeface="Open Sans"/>
              <a:ea typeface="Open Sans"/>
              <a:cs typeface="Open Sans"/>
              <a:sym typeface="Open Sans"/>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Title &amp; 3 Columns" type="twoColTx">
  <p:cSld name="TITLE_AND_TWO_COLUMNS">
    <p:spTree>
      <p:nvGrpSpPr>
        <p:cNvPr id="314" name="Shape 314"/>
        <p:cNvGrpSpPr/>
        <p:nvPr/>
      </p:nvGrpSpPr>
      <p:grpSpPr>
        <a:xfrm>
          <a:off x="0" y="0"/>
          <a:ext cx="0" cy="0"/>
          <a:chOff x="0" y="0"/>
          <a:chExt cx="0" cy="0"/>
        </a:xfrm>
      </p:grpSpPr>
      <p:sp>
        <p:nvSpPr>
          <p:cNvPr id="315" name="Google Shape;315;p57"/>
          <p:cNvSpPr txBox="1"/>
          <p:nvPr>
            <p:ph type="title"/>
          </p:nvPr>
        </p:nvSpPr>
        <p:spPr>
          <a:xfrm>
            <a:off x="752400" y="604800"/>
            <a:ext cx="8520600" cy="572700"/>
          </a:xfrm>
          <a:prstGeom prst="rect">
            <a:avLst/>
          </a:prstGeom>
          <a:noFill/>
          <a:ln>
            <a:noFill/>
          </a:ln>
        </p:spPr>
        <p:txBody>
          <a:bodyPr anchorCtr="0" anchor="t" bIns="91425" lIns="91425" spcFirstLastPara="1" rIns="91425" wrap="square" tIns="91425">
            <a:noAutofit/>
          </a:bodyPr>
          <a:lstStyle>
            <a:lvl1pPr lvl="0" rtl="0" algn="l">
              <a:lnSpc>
                <a:spcPct val="115000"/>
              </a:lnSpc>
              <a:spcBef>
                <a:spcPts val="0"/>
              </a:spcBef>
              <a:spcAft>
                <a:spcPts val="0"/>
              </a:spcAft>
              <a:buSzPts val="2600"/>
              <a:buNone/>
              <a:defRPr sz="2600"/>
            </a:lvl1pPr>
            <a:lvl2pPr lvl="1" rtl="0" algn="l">
              <a:lnSpc>
                <a:spcPct val="115000"/>
              </a:lnSpc>
              <a:spcBef>
                <a:spcPts val="0"/>
              </a:spcBef>
              <a:spcAft>
                <a:spcPts val="0"/>
              </a:spcAft>
              <a:buSzPts val="2600"/>
              <a:buNone/>
              <a:defRPr sz="2600"/>
            </a:lvl2pPr>
            <a:lvl3pPr lvl="2" rtl="0" algn="l">
              <a:lnSpc>
                <a:spcPct val="115000"/>
              </a:lnSpc>
              <a:spcBef>
                <a:spcPts val="0"/>
              </a:spcBef>
              <a:spcAft>
                <a:spcPts val="0"/>
              </a:spcAft>
              <a:buSzPts val="2600"/>
              <a:buNone/>
              <a:defRPr sz="2600"/>
            </a:lvl3pPr>
            <a:lvl4pPr lvl="3" rtl="0" algn="l">
              <a:lnSpc>
                <a:spcPct val="115000"/>
              </a:lnSpc>
              <a:spcBef>
                <a:spcPts val="0"/>
              </a:spcBef>
              <a:spcAft>
                <a:spcPts val="0"/>
              </a:spcAft>
              <a:buSzPts val="2600"/>
              <a:buNone/>
              <a:defRPr sz="2600"/>
            </a:lvl4pPr>
            <a:lvl5pPr lvl="4" rtl="0" algn="l">
              <a:lnSpc>
                <a:spcPct val="115000"/>
              </a:lnSpc>
              <a:spcBef>
                <a:spcPts val="0"/>
              </a:spcBef>
              <a:spcAft>
                <a:spcPts val="0"/>
              </a:spcAft>
              <a:buSzPts val="2600"/>
              <a:buNone/>
              <a:defRPr sz="2600"/>
            </a:lvl5pPr>
            <a:lvl6pPr lvl="5" rtl="0" algn="l">
              <a:lnSpc>
                <a:spcPct val="115000"/>
              </a:lnSpc>
              <a:spcBef>
                <a:spcPts val="0"/>
              </a:spcBef>
              <a:spcAft>
                <a:spcPts val="0"/>
              </a:spcAft>
              <a:buSzPts val="2600"/>
              <a:buNone/>
              <a:defRPr sz="2600"/>
            </a:lvl6pPr>
            <a:lvl7pPr lvl="6" rtl="0" algn="l">
              <a:lnSpc>
                <a:spcPct val="115000"/>
              </a:lnSpc>
              <a:spcBef>
                <a:spcPts val="0"/>
              </a:spcBef>
              <a:spcAft>
                <a:spcPts val="0"/>
              </a:spcAft>
              <a:buSzPts val="2600"/>
              <a:buNone/>
              <a:defRPr sz="2600"/>
            </a:lvl7pPr>
            <a:lvl8pPr lvl="7" rtl="0" algn="l">
              <a:lnSpc>
                <a:spcPct val="115000"/>
              </a:lnSpc>
              <a:spcBef>
                <a:spcPts val="0"/>
              </a:spcBef>
              <a:spcAft>
                <a:spcPts val="0"/>
              </a:spcAft>
              <a:buSzPts val="2600"/>
              <a:buNone/>
              <a:defRPr sz="2600"/>
            </a:lvl8pPr>
            <a:lvl9pPr lvl="8" rtl="0" algn="l">
              <a:lnSpc>
                <a:spcPct val="115000"/>
              </a:lnSpc>
              <a:spcBef>
                <a:spcPts val="0"/>
              </a:spcBef>
              <a:spcAft>
                <a:spcPts val="0"/>
              </a:spcAft>
              <a:buSzPts val="2600"/>
              <a:buNone/>
              <a:defRPr sz="2600"/>
            </a:lvl9pPr>
          </a:lstStyle>
          <a:p/>
        </p:txBody>
      </p:sp>
      <p:sp>
        <p:nvSpPr>
          <p:cNvPr id="316" name="Google Shape;316;p57"/>
          <p:cNvSpPr txBox="1"/>
          <p:nvPr>
            <p:ph idx="1" type="body"/>
          </p:nvPr>
        </p:nvSpPr>
        <p:spPr>
          <a:xfrm>
            <a:off x="676800" y="1310400"/>
            <a:ext cx="2448000" cy="2458800"/>
          </a:xfrm>
          <a:prstGeom prst="rect">
            <a:avLst/>
          </a:prstGeom>
          <a:noFill/>
          <a:ln>
            <a:noFill/>
          </a:ln>
        </p:spPr>
        <p:txBody>
          <a:bodyPr anchorCtr="0" anchor="t" bIns="91425" lIns="91425" spcFirstLastPara="1" rIns="91425" wrap="square" tIns="91425">
            <a:noAutofit/>
          </a:bodyPr>
          <a:lstStyle>
            <a:lvl1pPr indent="-304800" lvl="0" marL="457200" rtl="0" algn="l">
              <a:lnSpc>
                <a:spcPct val="150000"/>
              </a:lnSpc>
              <a:spcBef>
                <a:spcPts val="0"/>
              </a:spcBef>
              <a:spcAft>
                <a:spcPts val="0"/>
              </a:spcAft>
              <a:buSzPts val="1200"/>
              <a:buChar char="●"/>
              <a:defRPr/>
            </a:lvl1pPr>
            <a:lvl2pPr indent="-304800" lvl="1" marL="914400" rtl="0" algn="l">
              <a:lnSpc>
                <a:spcPct val="150000"/>
              </a:lnSpc>
              <a:spcBef>
                <a:spcPts val="0"/>
              </a:spcBef>
              <a:spcAft>
                <a:spcPts val="0"/>
              </a:spcAft>
              <a:buSzPts val="1200"/>
              <a:buChar char="○"/>
              <a:defRPr/>
            </a:lvl2pPr>
            <a:lvl3pPr indent="-304800" lvl="2" marL="1371600" rtl="0" algn="l">
              <a:lnSpc>
                <a:spcPct val="150000"/>
              </a:lnSpc>
              <a:spcBef>
                <a:spcPts val="0"/>
              </a:spcBef>
              <a:spcAft>
                <a:spcPts val="0"/>
              </a:spcAft>
              <a:buSzPts val="1200"/>
              <a:buChar char="■"/>
              <a:defRPr/>
            </a:lvl3pPr>
            <a:lvl4pPr indent="-304800" lvl="3" marL="1828800" rtl="0" algn="l">
              <a:lnSpc>
                <a:spcPct val="150000"/>
              </a:lnSpc>
              <a:spcBef>
                <a:spcPts val="0"/>
              </a:spcBef>
              <a:spcAft>
                <a:spcPts val="0"/>
              </a:spcAft>
              <a:buSzPts val="1200"/>
              <a:buChar char="●"/>
              <a:defRPr/>
            </a:lvl4pPr>
            <a:lvl5pPr indent="-304800" lvl="4" marL="2286000" rtl="0" algn="l">
              <a:lnSpc>
                <a:spcPct val="150000"/>
              </a:lnSpc>
              <a:spcBef>
                <a:spcPts val="0"/>
              </a:spcBef>
              <a:spcAft>
                <a:spcPts val="0"/>
              </a:spcAft>
              <a:buSzPts val="1200"/>
              <a:buChar char="○"/>
              <a:defRPr/>
            </a:lvl5pPr>
            <a:lvl6pPr indent="-304800" lvl="5" marL="2743200" rtl="0" algn="l">
              <a:lnSpc>
                <a:spcPct val="150000"/>
              </a:lnSpc>
              <a:spcBef>
                <a:spcPts val="0"/>
              </a:spcBef>
              <a:spcAft>
                <a:spcPts val="0"/>
              </a:spcAft>
              <a:buSzPts val="1200"/>
              <a:buChar char="■"/>
              <a:defRPr/>
            </a:lvl6pPr>
            <a:lvl7pPr indent="-304800" lvl="6" marL="3200400" rtl="0" algn="l">
              <a:lnSpc>
                <a:spcPct val="150000"/>
              </a:lnSpc>
              <a:spcBef>
                <a:spcPts val="0"/>
              </a:spcBef>
              <a:spcAft>
                <a:spcPts val="0"/>
              </a:spcAft>
              <a:buSzPts val="1200"/>
              <a:buChar char="●"/>
              <a:defRPr/>
            </a:lvl7pPr>
            <a:lvl8pPr indent="-304800" lvl="7" marL="3657600" rtl="0" algn="l">
              <a:lnSpc>
                <a:spcPct val="150000"/>
              </a:lnSpc>
              <a:spcBef>
                <a:spcPts val="0"/>
              </a:spcBef>
              <a:spcAft>
                <a:spcPts val="0"/>
              </a:spcAft>
              <a:buSzPts val="1200"/>
              <a:buChar char="○"/>
              <a:defRPr/>
            </a:lvl8pPr>
            <a:lvl9pPr indent="-304800" lvl="8" marL="4114800" rtl="0" algn="l">
              <a:lnSpc>
                <a:spcPct val="150000"/>
              </a:lnSpc>
              <a:spcBef>
                <a:spcPts val="0"/>
              </a:spcBef>
              <a:spcAft>
                <a:spcPts val="0"/>
              </a:spcAft>
              <a:buSzPts val="1200"/>
              <a:buChar char="■"/>
              <a:defRPr/>
            </a:lvl9pPr>
          </a:lstStyle>
          <a:p/>
        </p:txBody>
      </p:sp>
      <p:sp>
        <p:nvSpPr>
          <p:cNvPr id="317" name="Google Shape;317;p57"/>
          <p:cNvSpPr txBox="1"/>
          <p:nvPr>
            <p:ph idx="2" type="body"/>
          </p:nvPr>
        </p:nvSpPr>
        <p:spPr>
          <a:xfrm>
            <a:off x="3304800" y="1310400"/>
            <a:ext cx="2448000" cy="2458800"/>
          </a:xfrm>
          <a:prstGeom prst="rect">
            <a:avLst/>
          </a:prstGeom>
          <a:noFill/>
          <a:ln>
            <a:noFill/>
          </a:ln>
        </p:spPr>
        <p:txBody>
          <a:bodyPr anchorCtr="0" anchor="t" bIns="91425" lIns="91425" spcFirstLastPara="1" rIns="91425" wrap="square" tIns="91425">
            <a:noAutofit/>
          </a:bodyPr>
          <a:lstStyle>
            <a:lvl1pPr indent="-304800" lvl="0" marL="457200" rtl="0" algn="l">
              <a:lnSpc>
                <a:spcPct val="150000"/>
              </a:lnSpc>
              <a:spcBef>
                <a:spcPts val="0"/>
              </a:spcBef>
              <a:spcAft>
                <a:spcPts val="0"/>
              </a:spcAft>
              <a:buSzPts val="1200"/>
              <a:buChar char="●"/>
              <a:defRPr/>
            </a:lvl1pPr>
            <a:lvl2pPr indent="-304800" lvl="1" marL="914400" rtl="0" algn="l">
              <a:lnSpc>
                <a:spcPct val="150000"/>
              </a:lnSpc>
              <a:spcBef>
                <a:spcPts val="0"/>
              </a:spcBef>
              <a:spcAft>
                <a:spcPts val="0"/>
              </a:spcAft>
              <a:buSzPts val="1200"/>
              <a:buChar char="○"/>
              <a:defRPr/>
            </a:lvl2pPr>
            <a:lvl3pPr indent="-304800" lvl="2" marL="1371600" rtl="0" algn="l">
              <a:lnSpc>
                <a:spcPct val="150000"/>
              </a:lnSpc>
              <a:spcBef>
                <a:spcPts val="0"/>
              </a:spcBef>
              <a:spcAft>
                <a:spcPts val="0"/>
              </a:spcAft>
              <a:buSzPts val="1200"/>
              <a:buChar char="■"/>
              <a:defRPr/>
            </a:lvl3pPr>
            <a:lvl4pPr indent="-304800" lvl="3" marL="1828800" rtl="0" algn="l">
              <a:lnSpc>
                <a:spcPct val="150000"/>
              </a:lnSpc>
              <a:spcBef>
                <a:spcPts val="0"/>
              </a:spcBef>
              <a:spcAft>
                <a:spcPts val="0"/>
              </a:spcAft>
              <a:buSzPts val="1200"/>
              <a:buChar char="●"/>
              <a:defRPr/>
            </a:lvl4pPr>
            <a:lvl5pPr indent="-304800" lvl="4" marL="2286000" rtl="0" algn="l">
              <a:lnSpc>
                <a:spcPct val="150000"/>
              </a:lnSpc>
              <a:spcBef>
                <a:spcPts val="0"/>
              </a:spcBef>
              <a:spcAft>
                <a:spcPts val="0"/>
              </a:spcAft>
              <a:buSzPts val="1200"/>
              <a:buChar char="○"/>
              <a:defRPr/>
            </a:lvl5pPr>
            <a:lvl6pPr indent="-304800" lvl="5" marL="2743200" rtl="0" algn="l">
              <a:lnSpc>
                <a:spcPct val="150000"/>
              </a:lnSpc>
              <a:spcBef>
                <a:spcPts val="0"/>
              </a:spcBef>
              <a:spcAft>
                <a:spcPts val="0"/>
              </a:spcAft>
              <a:buSzPts val="1200"/>
              <a:buChar char="■"/>
              <a:defRPr/>
            </a:lvl6pPr>
            <a:lvl7pPr indent="-304800" lvl="6" marL="3200400" rtl="0" algn="l">
              <a:lnSpc>
                <a:spcPct val="150000"/>
              </a:lnSpc>
              <a:spcBef>
                <a:spcPts val="0"/>
              </a:spcBef>
              <a:spcAft>
                <a:spcPts val="0"/>
              </a:spcAft>
              <a:buSzPts val="1200"/>
              <a:buChar char="●"/>
              <a:defRPr/>
            </a:lvl7pPr>
            <a:lvl8pPr indent="-304800" lvl="7" marL="3657600" rtl="0" algn="l">
              <a:lnSpc>
                <a:spcPct val="150000"/>
              </a:lnSpc>
              <a:spcBef>
                <a:spcPts val="0"/>
              </a:spcBef>
              <a:spcAft>
                <a:spcPts val="0"/>
              </a:spcAft>
              <a:buSzPts val="1200"/>
              <a:buChar char="○"/>
              <a:defRPr/>
            </a:lvl8pPr>
            <a:lvl9pPr indent="-304800" lvl="8" marL="4114800" rtl="0" algn="l">
              <a:lnSpc>
                <a:spcPct val="150000"/>
              </a:lnSpc>
              <a:spcBef>
                <a:spcPts val="0"/>
              </a:spcBef>
              <a:spcAft>
                <a:spcPts val="0"/>
              </a:spcAft>
              <a:buSzPts val="1200"/>
              <a:buChar char="■"/>
              <a:defRPr/>
            </a:lvl9pPr>
          </a:lstStyle>
          <a:p/>
        </p:txBody>
      </p:sp>
      <p:sp>
        <p:nvSpPr>
          <p:cNvPr id="318" name="Google Shape;318;p57"/>
          <p:cNvSpPr txBox="1"/>
          <p:nvPr>
            <p:ph idx="3" type="body"/>
          </p:nvPr>
        </p:nvSpPr>
        <p:spPr>
          <a:xfrm>
            <a:off x="5932800" y="1310400"/>
            <a:ext cx="2448000" cy="2458800"/>
          </a:xfrm>
          <a:prstGeom prst="rect">
            <a:avLst/>
          </a:prstGeom>
          <a:noFill/>
          <a:ln>
            <a:noFill/>
          </a:ln>
        </p:spPr>
        <p:txBody>
          <a:bodyPr anchorCtr="0" anchor="t" bIns="91425" lIns="91425" spcFirstLastPara="1" rIns="91425" wrap="square" tIns="91425">
            <a:noAutofit/>
          </a:bodyPr>
          <a:lstStyle>
            <a:lvl1pPr indent="-304800" lvl="0" marL="457200" rtl="0" algn="l">
              <a:lnSpc>
                <a:spcPct val="150000"/>
              </a:lnSpc>
              <a:spcBef>
                <a:spcPts val="0"/>
              </a:spcBef>
              <a:spcAft>
                <a:spcPts val="0"/>
              </a:spcAft>
              <a:buSzPts val="1200"/>
              <a:buChar char="●"/>
              <a:defRPr/>
            </a:lvl1pPr>
            <a:lvl2pPr indent="-304800" lvl="1" marL="914400" rtl="0" algn="l">
              <a:lnSpc>
                <a:spcPct val="150000"/>
              </a:lnSpc>
              <a:spcBef>
                <a:spcPts val="0"/>
              </a:spcBef>
              <a:spcAft>
                <a:spcPts val="0"/>
              </a:spcAft>
              <a:buSzPts val="1200"/>
              <a:buChar char="○"/>
              <a:defRPr/>
            </a:lvl2pPr>
            <a:lvl3pPr indent="-304800" lvl="2" marL="1371600" rtl="0" algn="l">
              <a:lnSpc>
                <a:spcPct val="150000"/>
              </a:lnSpc>
              <a:spcBef>
                <a:spcPts val="0"/>
              </a:spcBef>
              <a:spcAft>
                <a:spcPts val="0"/>
              </a:spcAft>
              <a:buSzPts val="1200"/>
              <a:buChar char="■"/>
              <a:defRPr/>
            </a:lvl3pPr>
            <a:lvl4pPr indent="-304800" lvl="3" marL="1828800" rtl="0" algn="l">
              <a:lnSpc>
                <a:spcPct val="150000"/>
              </a:lnSpc>
              <a:spcBef>
                <a:spcPts val="0"/>
              </a:spcBef>
              <a:spcAft>
                <a:spcPts val="0"/>
              </a:spcAft>
              <a:buSzPts val="1200"/>
              <a:buChar char="●"/>
              <a:defRPr/>
            </a:lvl4pPr>
            <a:lvl5pPr indent="-304800" lvl="4" marL="2286000" rtl="0" algn="l">
              <a:lnSpc>
                <a:spcPct val="150000"/>
              </a:lnSpc>
              <a:spcBef>
                <a:spcPts val="0"/>
              </a:spcBef>
              <a:spcAft>
                <a:spcPts val="0"/>
              </a:spcAft>
              <a:buSzPts val="1200"/>
              <a:buChar char="○"/>
              <a:defRPr/>
            </a:lvl5pPr>
            <a:lvl6pPr indent="-304800" lvl="5" marL="2743200" rtl="0" algn="l">
              <a:lnSpc>
                <a:spcPct val="150000"/>
              </a:lnSpc>
              <a:spcBef>
                <a:spcPts val="0"/>
              </a:spcBef>
              <a:spcAft>
                <a:spcPts val="0"/>
              </a:spcAft>
              <a:buSzPts val="1200"/>
              <a:buChar char="■"/>
              <a:defRPr/>
            </a:lvl6pPr>
            <a:lvl7pPr indent="-304800" lvl="6" marL="3200400" rtl="0" algn="l">
              <a:lnSpc>
                <a:spcPct val="150000"/>
              </a:lnSpc>
              <a:spcBef>
                <a:spcPts val="0"/>
              </a:spcBef>
              <a:spcAft>
                <a:spcPts val="0"/>
              </a:spcAft>
              <a:buSzPts val="1200"/>
              <a:buChar char="●"/>
              <a:defRPr/>
            </a:lvl7pPr>
            <a:lvl8pPr indent="-304800" lvl="7" marL="3657600" rtl="0" algn="l">
              <a:lnSpc>
                <a:spcPct val="150000"/>
              </a:lnSpc>
              <a:spcBef>
                <a:spcPts val="0"/>
              </a:spcBef>
              <a:spcAft>
                <a:spcPts val="0"/>
              </a:spcAft>
              <a:buSzPts val="1200"/>
              <a:buChar char="○"/>
              <a:defRPr/>
            </a:lvl8pPr>
            <a:lvl9pPr indent="-304800" lvl="8" marL="4114800" rtl="0" algn="l">
              <a:lnSpc>
                <a:spcPct val="150000"/>
              </a:lnSpc>
              <a:spcBef>
                <a:spcPts val="0"/>
              </a:spcBef>
              <a:spcAft>
                <a:spcPts val="0"/>
              </a:spcAft>
              <a:buSzPts val="1200"/>
              <a:buChar char="■"/>
              <a:defRPr/>
            </a:lvl9pPr>
          </a:lstStyle>
          <a:p/>
        </p:txBody>
      </p:sp>
      <p:pic>
        <p:nvPicPr>
          <p:cNvPr id="319" name="Google Shape;319;p57"/>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320" name="Google Shape;320;p57"/>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FFFFFF"/>
              </a:buClr>
              <a:buSzPts val="600"/>
              <a:buFont typeface="Helvetica Neue"/>
              <a:buNone/>
            </a:pPr>
            <a:r>
              <a:rPr b="0" i="0" lang="en-GB" sz="600" u="none" cap="none" strike="noStrike">
                <a:solidFill>
                  <a:srgbClr val="666666"/>
                </a:solidFill>
                <a:latin typeface="Open Sans"/>
                <a:ea typeface="Open Sans"/>
                <a:cs typeface="Open Sans"/>
                <a:sym typeface="Open Sans"/>
              </a:rPr>
              <a:t>© 2022 Turnitin LLC. All rights reserved.</a:t>
            </a:r>
            <a:endParaRPr b="0" i="0" sz="600" u="none" cap="none" strike="noStrike">
              <a:solidFill>
                <a:srgbClr val="666666"/>
              </a:solidFill>
              <a:latin typeface="Open Sans"/>
              <a:ea typeface="Open Sans"/>
              <a:cs typeface="Open Sans"/>
              <a:sym typeface="Open Sans"/>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Content &amp; Photo">
  <p:cSld name="ONE_COLUMN_TEXT">
    <p:spTree>
      <p:nvGrpSpPr>
        <p:cNvPr id="321" name="Shape 321"/>
        <p:cNvGrpSpPr/>
        <p:nvPr/>
      </p:nvGrpSpPr>
      <p:grpSpPr>
        <a:xfrm>
          <a:off x="0" y="0"/>
          <a:ext cx="0" cy="0"/>
          <a:chOff x="0" y="0"/>
          <a:chExt cx="0" cy="0"/>
        </a:xfrm>
      </p:grpSpPr>
      <p:sp>
        <p:nvSpPr>
          <p:cNvPr id="322" name="Google Shape;322;p58"/>
          <p:cNvSpPr txBox="1"/>
          <p:nvPr>
            <p:ph type="title"/>
          </p:nvPr>
        </p:nvSpPr>
        <p:spPr>
          <a:xfrm>
            <a:off x="752400" y="1155600"/>
            <a:ext cx="4143600" cy="658800"/>
          </a:xfrm>
          <a:prstGeom prst="rect">
            <a:avLst/>
          </a:prstGeom>
          <a:noFill/>
          <a:ln>
            <a:noFill/>
          </a:ln>
        </p:spPr>
        <p:txBody>
          <a:bodyPr anchorCtr="0" anchor="t" bIns="91425" lIns="91425" spcFirstLastPara="1" rIns="91425" wrap="square" tIns="91425">
            <a:noAutofit/>
          </a:bodyPr>
          <a:lstStyle>
            <a:lvl1pPr lvl="0" rtl="0" algn="l">
              <a:lnSpc>
                <a:spcPct val="115000"/>
              </a:lnSpc>
              <a:spcBef>
                <a:spcPts val="0"/>
              </a:spcBef>
              <a:spcAft>
                <a:spcPts val="0"/>
              </a:spcAft>
              <a:buSzPts val="2600"/>
              <a:buNone/>
              <a:defRPr sz="2600"/>
            </a:lvl1pPr>
            <a:lvl2pPr lvl="1" rtl="0" algn="l">
              <a:lnSpc>
                <a:spcPct val="115000"/>
              </a:lnSpc>
              <a:spcBef>
                <a:spcPts val="0"/>
              </a:spcBef>
              <a:spcAft>
                <a:spcPts val="0"/>
              </a:spcAft>
              <a:buSzPts val="2600"/>
              <a:buNone/>
              <a:defRPr sz="2600"/>
            </a:lvl2pPr>
            <a:lvl3pPr lvl="2" rtl="0" algn="l">
              <a:lnSpc>
                <a:spcPct val="115000"/>
              </a:lnSpc>
              <a:spcBef>
                <a:spcPts val="0"/>
              </a:spcBef>
              <a:spcAft>
                <a:spcPts val="0"/>
              </a:spcAft>
              <a:buSzPts val="2600"/>
              <a:buNone/>
              <a:defRPr sz="2600"/>
            </a:lvl3pPr>
            <a:lvl4pPr lvl="3" rtl="0" algn="l">
              <a:lnSpc>
                <a:spcPct val="115000"/>
              </a:lnSpc>
              <a:spcBef>
                <a:spcPts val="0"/>
              </a:spcBef>
              <a:spcAft>
                <a:spcPts val="0"/>
              </a:spcAft>
              <a:buSzPts val="2600"/>
              <a:buNone/>
              <a:defRPr sz="2600"/>
            </a:lvl4pPr>
            <a:lvl5pPr lvl="4" rtl="0" algn="l">
              <a:lnSpc>
                <a:spcPct val="115000"/>
              </a:lnSpc>
              <a:spcBef>
                <a:spcPts val="0"/>
              </a:spcBef>
              <a:spcAft>
                <a:spcPts val="0"/>
              </a:spcAft>
              <a:buSzPts val="2600"/>
              <a:buNone/>
              <a:defRPr sz="2600"/>
            </a:lvl5pPr>
            <a:lvl6pPr lvl="5" rtl="0" algn="l">
              <a:lnSpc>
                <a:spcPct val="115000"/>
              </a:lnSpc>
              <a:spcBef>
                <a:spcPts val="0"/>
              </a:spcBef>
              <a:spcAft>
                <a:spcPts val="0"/>
              </a:spcAft>
              <a:buSzPts val="2600"/>
              <a:buNone/>
              <a:defRPr sz="2600"/>
            </a:lvl6pPr>
            <a:lvl7pPr lvl="6" rtl="0" algn="l">
              <a:lnSpc>
                <a:spcPct val="115000"/>
              </a:lnSpc>
              <a:spcBef>
                <a:spcPts val="0"/>
              </a:spcBef>
              <a:spcAft>
                <a:spcPts val="0"/>
              </a:spcAft>
              <a:buSzPts val="2600"/>
              <a:buNone/>
              <a:defRPr sz="2600"/>
            </a:lvl7pPr>
            <a:lvl8pPr lvl="7" rtl="0" algn="l">
              <a:lnSpc>
                <a:spcPct val="115000"/>
              </a:lnSpc>
              <a:spcBef>
                <a:spcPts val="0"/>
              </a:spcBef>
              <a:spcAft>
                <a:spcPts val="0"/>
              </a:spcAft>
              <a:buSzPts val="2600"/>
              <a:buNone/>
              <a:defRPr sz="2600"/>
            </a:lvl8pPr>
            <a:lvl9pPr lvl="8" rtl="0" algn="l">
              <a:lnSpc>
                <a:spcPct val="115000"/>
              </a:lnSpc>
              <a:spcBef>
                <a:spcPts val="0"/>
              </a:spcBef>
              <a:spcAft>
                <a:spcPts val="0"/>
              </a:spcAft>
              <a:buSzPts val="2600"/>
              <a:buNone/>
              <a:defRPr sz="2600"/>
            </a:lvl9pPr>
          </a:lstStyle>
          <a:p/>
        </p:txBody>
      </p:sp>
      <p:sp>
        <p:nvSpPr>
          <p:cNvPr id="323" name="Google Shape;323;p58"/>
          <p:cNvSpPr txBox="1"/>
          <p:nvPr>
            <p:ph idx="1" type="body"/>
          </p:nvPr>
        </p:nvSpPr>
        <p:spPr>
          <a:xfrm>
            <a:off x="752400" y="2440800"/>
            <a:ext cx="3729600" cy="2458800"/>
          </a:xfrm>
          <a:prstGeom prst="rect">
            <a:avLst/>
          </a:prstGeom>
          <a:noFill/>
          <a:ln>
            <a:noFill/>
          </a:ln>
        </p:spPr>
        <p:txBody>
          <a:bodyPr anchorCtr="0" anchor="t" bIns="91425" lIns="91425" spcFirstLastPara="1" rIns="91425" wrap="square" tIns="91425">
            <a:noAutofit/>
          </a:bodyPr>
          <a:lstStyle>
            <a:lvl1pPr indent="-295275" lvl="0" marL="457200" rtl="0" algn="l">
              <a:lnSpc>
                <a:spcPct val="115000"/>
              </a:lnSpc>
              <a:spcBef>
                <a:spcPts val="0"/>
              </a:spcBef>
              <a:spcAft>
                <a:spcPts val="0"/>
              </a:spcAft>
              <a:buSzPts val="1050"/>
              <a:buChar char="●"/>
              <a:defRPr sz="1050"/>
            </a:lvl1pPr>
            <a:lvl2pPr indent="-295275" lvl="1" marL="914400" rtl="0" algn="l">
              <a:lnSpc>
                <a:spcPct val="115000"/>
              </a:lnSpc>
              <a:spcBef>
                <a:spcPts val="1600"/>
              </a:spcBef>
              <a:spcAft>
                <a:spcPts val="0"/>
              </a:spcAft>
              <a:buSzPts val="1050"/>
              <a:buChar char="○"/>
              <a:defRPr sz="1050"/>
            </a:lvl2pPr>
            <a:lvl3pPr indent="-295275" lvl="2" marL="1371600" rtl="0" algn="l">
              <a:lnSpc>
                <a:spcPct val="115000"/>
              </a:lnSpc>
              <a:spcBef>
                <a:spcPts val="1600"/>
              </a:spcBef>
              <a:spcAft>
                <a:spcPts val="0"/>
              </a:spcAft>
              <a:buSzPts val="1050"/>
              <a:buChar char="■"/>
              <a:defRPr sz="1050"/>
            </a:lvl3pPr>
            <a:lvl4pPr indent="-295275" lvl="3" marL="1828800" rtl="0" algn="l">
              <a:lnSpc>
                <a:spcPct val="115000"/>
              </a:lnSpc>
              <a:spcBef>
                <a:spcPts val="1600"/>
              </a:spcBef>
              <a:spcAft>
                <a:spcPts val="0"/>
              </a:spcAft>
              <a:buSzPts val="1050"/>
              <a:buChar char="●"/>
              <a:defRPr sz="1050"/>
            </a:lvl4pPr>
            <a:lvl5pPr indent="-295275" lvl="4" marL="2286000" rtl="0" algn="l">
              <a:lnSpc>
                <a:spcPct val="115000"/>
              </a:lnSpc>
              <a:spcBef>
                <a:spcPts val="1600"/>
              </a:spcBef>
              <a:spcAft>
                <a:spcPts val="0"/>
              </a:spcAft>
              <a:buSzPts val="1050"/>
              <a:buChar char="○"/>
              <a:defRPr sz="1050"/>
            </a:lvl5pPr>
            <a:lvl6pPr indent="-295275" lvl="5" marL="2743200" rtl="0" algn="l">
              <a:lnSpc>
                <a:spcPct val="115000"/>
              </a:lnSpc>
              <a:spcBef>
                <a:spcPts val="1600"/>
              </a:spcBef>
              <a:spcAft>
                <a:spcPts val="0"/>
              </a:spcAft>
              <a:buSzPts val="1050"/>
              <a:buChar char="■"/>
              <a:defRPr sz="1050"/>
            </a:lvl6pPr>
            <a:lvl7pPr indent="-295275" lvl="6" marL="3200400" rtl="0" algn="l">
              <a:lnSpc>
                <a:spcPct val="115000"/>
              </a:lnSpc>
              <a:spcBef>
                <a:spcPts val="1600"/>
              </a:spcBef>
              <a:spcAft>
                <a:spcPts val="0"/>
              </a:spcAft>
              <a:buSzPts val="1050"/>
              <a:buChar char="●"/>
              <a:defRPr sz="1050"/>
            </a:lvl7pPr>
            <a:lvl8pPr indent="-295275" lvl="7" marL="3657600" rtl="0" algn="l">
              <a:lnSpc>
                <a:spcPct val="115000"/>
              </a:lnSpc>
              <a:spcBef>
                <a:spcPts val="1600"/>
              </a:spcBef>
              <a:spcAft>
                <a:spcPts val="0"/>
              </a:spcAft>
              <a:buSzPts val="1050"/>
              <a:buChar char="○"/>
              <a:defRPr sz="1050"/>
            </a:lvl8pPr>
            <a:lvl9pPr indent="-295275" lvl="8" marL="4114800" rtl="0" algn="l">
              <a:lnSpc>
                <a:spcPct val="115000"/>
              </a:lnSpc>
              <a:spcBef>
                <a:spcPts val="1600"/>
              </a:spcBef>
              <a:spcAft>
                <a:spcPts val="1600"/>
              </a:spcAft>
              <a:buSzPts val="1050"/>
              <a:buChar char="■"/>
              <a:defRPr sz="1050"/>
            </a:lvl9pPr>
          </a:lstStyle>
          <a:p/>
        </p:txBody>
      </p:sp>
      <p:pic>
        <p:nvPicPr>
          <p:cNvPr id="324" name="Google Shape;324;p58"/>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325" name="Google Shape;325;p58"/>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FFFFFF"/>
              </a:buClr>
              <a:buSzPts val="600"/>
              <a:buFont typeface="Helvetica Neue"/>
              <a:buNone/>
            </a:pPr>
            <a:r>
              <a:rPr b="0" i="0" lang="en-GB" sz="600" u="none" cap="none" strike="noStrike">
                <a:solidFill>
                  <a:srgbClr val="666666"/>
                </a:solidFill>
                <a:latin typeface="Open Sans"/>
                <a:ea typeface="Open Sans"/>
                <a:cs typeface="Open Sans"/>
                <a:sym typeface="Open Sans"/>
              </a:rPr>
              <a:t>© 2022 Turnitin LLC. All rights reserved.</a:t>
            </a:r>
            <a:endParaRPr b="0" i="0" sz="600" u="none" cap="none" strike="noStrike">
              <a:solidFill>
                <a:srgbClr val="666666"/>
              </a:solidFill>
              <a:latin typeface="Open Sans"/>
              <a:ea typeface="Open Sans"/>
              <a:cs typeface="Open Sans"/>
              <a:sym typeface="Open Sans"/>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Stats One Number">
  <p:cSld name="MAIN_POINT">
    <p:bg>
      <p:bgPr>
        <a:solidFill>
          <a:schemeClr val="dk1"/>
        </a:solidFill>
      </p:bgPr>
    </p:bg>
    <p:spTree>
      <p:nvGrpSpPr>
        <p:cNvPr id="326" name="Shape 326"/>
        <p:cNvGrpSpPr/>
        <p:nvPr/>
      </p:nvGrpSpPr>
      <p:grpSpPr>
        <a:xfrm>
          <a:off x="0" y="0"/>
          <a:ext cx="0" cy="0"/>
          <a:chOff x="0" y="0"/>
          <a:chExt cx="0" cy="0"/>
        </a:xfrm>
      </p:grpSpPr>
      <p:sp>
        <p:nvSpPr>
          <p:cNvPr id="327" name="Google Shape;327;p59"/>
          <p:cNvSpPr txBox="1"/>
          <p:nvPr>
            <p:ph idx="1" type="body"/>
          </p:nvPr>
        </p:nvSpPr>
        <p:spPr>
          <a:xfrm>
            <a:off x="763200" y="990000"/>
            <a:ext cx="2260800" cy="370800"/>
          </a:xfrm>
          <a:prstGeom prst="rect">
            <a:avLst/>
          </a:prstGeom>
          <a:noFill/>
          <a:ln>
            <a:noFill/>
          </a:ln>
        </p:spPr>
        <p:txBody>
          <a:bodyPr anchorCtr="0" anchor="t" bIns="91425" lIns="91425" spcFirstLastPara="1" rIns="91425" wrap="square" tIns="91425">
            <a:noAutofit/>
          </a:bodyPr>
          <a:lstStyle>
            <a:lvl1pPr indent="-292100" lvl="0" marL="457200" rtl="0" algn="l">
              <a:lnSpc>
                <a:spcPct val="115000"/>
              </a:lnSpc>
              <a:spcBef>
                <a:spcPts val="0"/>
              </a:spcBef>
              <a:spcAft>
                <a:spcPts val="0"/>
              </a:spcAft>
              <a:buClr>
                <a:schemeClr val="accent5"/>
              </a:buClr>
              <a:buSzPts val="1000"/>
              <a:buChar char="●"/>
              <a:defRPr sz="1000">
                <a:solidFill>
                  <a:schemeClr val="accent5"/>
                </a:solidFill>
              </a:defRPr>
            </a:lvl1pPr>
            <a:lvl2pPr indent="-292100" lvl="1" marL="914400" rtl="0" algn="l">
              <a:lnSpc>
                <a:spcPct val="115000"/>
              </a:lnSpc>
              <a:spcBef>
                <a:spcPts val="1600"/>
              </a:spcBef>
              <a:spcAft>
                <a:spcPts val="0"/>
              </a:spcAft>
              <a:buClr>
                <a:schemeClr val="accent5"/>
              </a:buClr>
              <a:buSzPts val="1000"/>
              <a:buChar char="○"/>
              <a:defRPr sz="1000">
                <a:solidFill>
                  <a:schemeClr val="accent5"/>
                </a:solidFill>
              </a:defRPr>
            </a:lvl2pPr>
            <a:lvl3pPr indent="-292100" lvl="2" marL="1371600" rtl="0" algn="l">
              <a:lnSpc>
                <a:spcPct val="115000"/>
              </a:lnSpc>
              <a:spcBef>
                <a:spcPts val="1600"/>
              </a:spcBef>
              <a:spcAft>
                <a:spcPts val="0"/>
              </a:spcAft>
              <a:buClr>
                <a:schemeClr val="accent5"/>
              </a:buClr>
              <a:buSzPts val="1000"/>
              <a:buChar char="■"/>
              <a:defRPr sz="1000">
                <a:solidFill>
                  <a:schemeClr val="accent5"/>
                </a:solidFill>
              </a:defRPr>
            </a:lvl3pPr>
            <a:lvl4pPr indent="-292100" lvl="3" marL="1828800" rtl="0" algn="l">
              <a:lnSpc>
                <a:spcPct val="115000"/>
              </a:lnSpc>
              <a:spcBef>
                <a:spcPts val="1600"/>
              </a:spcBef>
              <a:spcAft>
                <a:spcPts val="0"/>
              </a:spcAft>
              <a:buClr>
                <a:schemeClr val="accent5"/>
              </a:buClr>
              <a:buSzPts val="1000"/>
              <a:buChar char="●"/>
              <a:defRPr sz="1000">
                <a:solidFill>
                  <a:schemeClr val="accent5"/>
                </a:solidFill>
              </a:defRPr>
            </a:lvl4pPr>
            <a:lvl5pPr indent="-292100" lvl="4" marL="2286000" rtl="0" algn="l">
              <a:lnSpc>
                <a:spcPct val="115000"/>
              </a:lnSpc>
              <a:spcBef>
                <a:spcPts val="1600"/>
              </a:spcBef>
              <a:spcAft>
                <a:spcPts val="0"/>
              </a:spcAft>
              <a:buClr>
                <a:schemeClr val="accent5"/>
              </a:buClr>
              <a:buSzPts val="1000"/>
              <a:buChar char="○"/>
              <a:defRPr sz="1000">
                <a:solidFill>
                  <a:schemeClr val="accent5"/>
                </a:solidFill>
              </a:defRPr>
            </a:lvl5pPr>
            <a:lvl6pPr indent="-292100" lvl="5" marL="2743200" rtl="0" algn="l">
              <a:lnSpc>
                <a:spcPct val="115000"/>
              </a:lnSpc>
              <a:spcBef>
                <a:spcPts val="1600"/>
              </a:spcBef>
              <a:spcAft>
                <a:spcPts val="0"/>
              </a:spcAft>
              <a:buClr>
                <a:schemeClr val="accent5"/>
              </a:buClr>
              <a:buSzPts val="1000"/>
              <a:buChar char="■"/>
              <a:defRPr sz="1000">
                <a:solidFill>
                  <a:schemeClr val="accent5"/>
                </a:solidFill>
              </a:defRPr>
            </a:lvl6pPr>
            <a:lvl7pPr indent="-292100" lvl="6" marL="3200400" rtl="0" algn="l">
              <a:lnSpc>
                <a:spcPct val="115000"/>
              </a:lnSpc>
              <a:spcBef>
                <a:spcPts val="1600"/>
              </a:spcBef>
              <a:spcAft>
                <a:spcPts val="0"/>
              </a:spcAft>
              <a:buClr>
                <a:schemeClr val="accent5"/>
              </a:buClr>
              <a:buSzPts val="1000"/>
              <a:buChar char="●"/>
              <a:defRPr sz="1000">
                <a:solidFill>
                  <a:schemeClr val="accent5"/>
                </a:solidFill>
              </a:defRPr>
            </a:lvl7pPr>
            <a:lvl8pPr indent="-292100" lvl="7" marL="3657600" rtl="0" algn="l">
              <a:lnSpc>
                <a:spcPct val="115000"/>
              </a:lnSpc>
              <a:spcBef>
                <a:spcPts val="1600"/>
              </a:spcBef>
              <a:spcAft>
                <a:spcPts val="0"/>
              </a:spcAft>
              <a:buClr>
                <a:schemeClr val="accent5"/>
              </a:buClr>
              <a:buSzPts val="1000"/>
              <a:buChar char="○"/>
              <a:defRPr sz="1000">
                <a:solidFill>
                  <a:schemeClr val="accent5"/>
                </a:solidFill>
              </a:defRPr>
            </a:lvl8pPr>
            <a:lvl9pPr indent="-292100" lvl="8" marL="4114800" rtl="0" algn="l">
              <a:lnSpc>
                <a:spcPct val="115000"/>
              </a:lnSpc>
              <a:spcBef>
                <a:spcPts val="1600"/>
              </a:spcBef>
              <a:spcAft>
                <a:spcPts val="1600"/>
              </a:spcAft>
              <a:buClr>
                <a:schemeClr val="accent5"/>
              </a:buClr>
              <a:buSzPts val="1000"/>
              <a:buChar char="■"/>
              <a:defRPr sz="1000">
                <a:solidFill>
                  <a:schemeClr val="accent5"/>
                </a:solidFill>
              </a:defRPr>
            </a:lvl9pPr>
          </a:lstStyle>
          <a:p/>
        </p:txBody>
      </p:sp>
      <p:sp>
        <p:nvSpPr>
          <p:cNvPr id="328" name="Google Shape;328;p59"/>
          <p:cNvSpPr txBox="1"/>
          <p:nvPr>
            <p:ph type="title"/>
          </p:nvPr>
        </p:nvSpPr>
        <p:spPr>
          <a:xfrm>
            <a:off x="763200" y="2372400"/>
            <a:ext cx="3808800" cy="1040400"/>
          </a:xfrm>
          <a:prstGeom prst="rect">
            <a:avLst/>
          </a:prstGeom>
          <a:noFill/>
          <a:ln>
            <a:noFill/>
          </a:ln>
        </p:spPr>
        <p:txBody>
          <a:bodyPr anchorCtr="0" anchor="t" bIns="0" lIns="91425" spcFirstLastPara="1" rIns="91425" wrap="square" tIns="0">
            <a:noAutofit/>
          </a:bodyPr>
          <a:lstStyle>
            <a:lvl1pPr lvl="0" rtl="0" algn="l">
              <a:lnSpc>
                <a:spcPct val="115000"/>
              </a:lnSpc>
              <a:spcBef>
                <a:spcPts val="0"/>
              </a:spcBef>
              <a:spcAft>
                <a:spcPts val="0"/>
              </a:spcAft>
              <a:buClr>
                <a:srgbClr val="FFFFFF"/>
              </a:buClr>
              <a:buSzPts val="3500"/>
              <a:buNone/>
              <a:defRPr sz="3500">
                <a:solidFill>
                  <a:srgbClr val="FFFFFF"/>
                </a:solidFill>
              </a:defRPr>
            </a:lvl1pPr>
            <a:lvl2pPr lvl="1" rtl="0" algn="l">
              <a:lnSpc>
                <a:spcPct val="115000"/>
              </a:lnSpc>
              <a:spcBef>
                <a:spcPts val="0"/>
              </a:spcBef>
              <a:spcAft>
                <a:spcPts val="0"/>
              </a:spcAft>
              <a:buClr>
                <a:srgbClr val="FFFFFF"/>
              </a:buClr>
              <a:buSzPts val="3500"/>
              <a:buNone/>
              <a:defRPr sz="3500">
                <a:solidFill>
                  <a:srgbClr val="FFFFFF"/>
                </a:solidFill>
              </a:defRPr>
            </a:lvl2pPr>
            <a:lvl3pPr lvl="2" rtl="0" algn="l">
              <a:lnSpc>
                <a:spcPct val="115000"/>
              </a:lnSpc>
              <a:spcBef>
                <a:spcPts val="0"/>
              </a:spcBef>
              <a:spcAft>
                <a:spcPts val="0"/>
              </a:spcAft>
              <a:buClr>
                <a:srgbClr val="FFFFFF"/>
              </a:buClr>
              <a:buSzPts val="3500"/>
              <a:buNone/>
              <a:defRPr sz="3500">
                <a:solidFill>
                  <a:srgbClr val="FFFFFF"/>
                </a:solidFill>
              </a:defRPr>
            </a:lvl3pPr>
            <a:lvl4pPr lvl="3" rtl="0" algn="l">
              <a:lnSpc>
                <a:spcPct val="115000"/>
              </a:lnSpc>
              <a:spcBef>
                <a:spcPts val="0"/>
              </a:spcBef>
              <a:spcAft>
                <a:spcPts val="0"/>
              </a:spcAft>
              <a:buClr>
                <a:srgbClr val="FFFFFF"/>
              </a:buClr>
              <a:buSzPts val="3500"/>
              <a:buNone/>
              <a:defRPr sz="3500">
                <a:solidFill>
                  <a:srgbClr val="FFFFFF"/>
                </a:solidFill>
              </a:defRPr>
            </a:lvl4pPr>
            <a:lvl5pPr lvl="4" rtl="0" algn="l">
              <a:lnSpc>
                <a:spcPct val="115000"/>
              </a:lnSpc>
              <a:spcBef>
                <a:spcPts val="0"/>
              </a:spcBef>
              <a:spcAft>
                <a:spcPts val="0"/>
              </a:spcAft>
              <a:buClr>
                <a:srgbClr val="FFFFFF"/>
              </a:buClr>
              <a:buSzPts val="3500"/>
              <a:buNone/>
              <a:defRPr sz="3500">
                <a:solidFill>
                  <a:srgbClr val="FFFFFF"/>
                </a:solidFill>
              </a:defRPr>
            </a:lvl5pPr>
            <a:lvl6pPr lvl="5" rtl="0" algn="l">
              <a:lnSpc>
                <a:spcPct val="115000"/>
              </a:lnSpc>
              <a:spcBef>
                <a:spcPts val="0"/>
              </a:spcBef>
              <a:spcAft>
                <a:spcPts val="0"/>
              </a:spcAft>
              <a:buClr>
                <a:srgbClr val="FFFFFF"/>
              </a:buClr>
              <a:buSzPts val="3500"/>
              <a:buNone/>
              <a:defRPr sz="3500">
                <a:solidFill>
                  <a:srgbClr val="FFFFFF"/>
                </a:solidFill>
              </a:defRPr>
            </a:lvl6pPr>
            <a:lvl7pPr lvl="6" rtl="0" algn="l">
              <a:lnSpc>
                <a:spcPct val="115000"/>
              </a:lnSpc>
              <a:spcBef>
                <a:spcPts val="0"/>
              </a:spcBef>
              <a:spcAft>
                <a:spcPts val="0"/>
              </a:spcAft>
              <a:buClr>
                <a:srgbClr val="FFFFFF"/>
              </a:buClr>
              <a:buSzPts val="3500"/>
              <a:buNone/>
              <a:defRPr sz="3500">
                <a:solidFill>
                  <a:srgbClr val="FFFFFF"/>
                </a:solidFill>
              </a:defRPr>
            </a:lvl7pPr>
            <a:lvl8pPr lvl="7" rtl="0" algn="l">
              <a:lnSpc>
                <a:spcPct val="115000"/>
              </a:lnSpc>
              <a:spcBef>
                <a:spcPts val="0"/>
              </a:spcBef>
              <a:spcAft>
                <a:spcPts val="0"/>
              </a:spcAft>
              <a:buClr>
                <a:srgbClr val="FFFFFF"/>
              </a:buClr>
              <a:buSzPts val="3500"/>
              <a:buNone/>
              <a:defRPr sz="3500">
                <a:solidFill>
                  <a:srgbClr val="FFFFFF"/>
                </a:solidFill>
              </a:defRPr>
            </a:lvl8pPr>
            <a:lvl9pPr lvl="8" rtl="0" algn="l">
              <a:lnSpc>
                <a:spcPct val="115000"/>
              </a:lnSpc>
              <a:spcBef>
                <a:spcPts val="0"/>
              </a:spcBef>
              <a:spcAft>
                <a:spcPts val="0"/>
              </a:spcAft>
              <a:buClr>
                <a:srgbClr val="FFFFFF"/>
              </a:buClr>
              <a:buSzPts val="3500"/>
              <a:buNone/>
              <a:defRPr sz="3500">
                <a:solidFill>
                  <a:srgbClr val="FFFFFF"/>
                </a:solidFill>
              </a:defRPr>
            </a:lvl9pPr>
          </a:lstStyle>
          <a:p/>
        </p:txBody>
      </p:sp>
      <p:sp>
        <p:nvSpPr>
          <p:cNvPr id="329" name="Google Shape;329;p59"/>
          <p:cNvSpPr txBox="1"/>
          <p:nvPr>
            <p:ph idx="2" type="body"/>
          </p:nvPr>
        </p:nvSpPr>
        <p:spPr>
          <a:xfrm>
            <a:off x="763200" y="3412800"/>
            <a:ext cx="3808800" cy="918000"/>
          </a:xfrm>
          <a:prstGeom prst="rect">
            <a:avLst/>
          </a:prstGeom>
          <a:noFill/>
          <a:ln>
            <a:noFill/>
          </a:ln>
        </p:spPr>
        <p:txBody>
          <a:bodyPr anchorCtr="0" anchor="t" bIns="91425" lIns="91425" spcFirstLastPara="1" rIns="91425" wrap="square" tIns="306000">
            <a:noAutofit/>
          </a:bodyPr>
          <a:lstStyle>
            <a:lvl1pPr indent="-295275" lvl="0" marL="457200" rtl="0" algn="l">
              <a:lnSpc>
                <a:spcPct val="115000"/>
              </a:lnSpc>
              <a:spcBef>
                <a:spcPts val="0"/>
              </a:spcBef>
              <a:spcAft>
                <a:spcPts val="0"/>
              </a:spcAft>
              <a:buClr>
                <a:schemeClr val="accent5"/>
              </a:buClr>
              <a:buSzPts val="1050"/>
              <a:buChar char="●"/>
              <a:defRPr sz="1050">
                <a:solidFill>
                  <a:schemeClr val="accent5"/>
                </a:solidFill>
              </a:defRPr>
            </a:lvl1pPr>
            <a:lvl2pPr indent="-295275" lvl="1" marL="914400" rtl="0" algn="l">
              <a:lnSpc>
                <a:spcPct val="115000"/>
              </a:lnSpc>
              <a:spcBef>
                <a:spcPts val="1600"/>
              </a:spcBef>
              <a:spcAft>
                <a:spcPts val="0"/>
              </a:spcAft>
              <a:buClr>
                <a:schemeClr val="accent5"/>
              </a:buClr>
              <a:buSzPts val="1050"/>
              <a:buChar char="○"/>
              <a:defRPr sz="1050">
                <a:solidFill>
                  <a:schemeClr val="accent5"/>
                </a:solidFill>
              </a:defRPr>
            </a:lvl2pPr>
            <a:lvl3pPr indent="-295275" lvl="2" marL="1371600" rtl="0" algn="l">
              <a:lnSpc>
                <a:spcPct val="115000"/>
              </a:lnSpc>
              <a:spcBef>
                <a:spcPts val="1600"/>
              </a:spcBef>
              <a:spcAft>
                <a:spcPts val="0"/>
              </a:spcAft>
              <a:buClr>
                <a:schemeClr val="accent5"/>
              </a:buClr>
              <a:buSzPts val="1050"/>
              <a:buChar char="■"/>
              <a:defRPr sz="1050">
                <a:solidFill>
                  <a:schemeClr val="accent5"/>
                </a:solidFill>
              </a:defRPr>
            </a:lvl3pPr>
            <a:lvl4pPr indent="-295275" lvl="3" marL="1828800" rtl="0" algn="l">
              <a:lnSpc>
                <a:spcPct val="115000"/>
              </a:lnSpc>
              <a:spcBef>
                <a:spcPts val="1600"/>
              </a:spcBef>
              <a:spcAft>
                <a:spcPts val="0"/>
              </a:spcAft>
              <a:buClr>
                <a:schemeClr val="accent5"/>
              </a:buClr>
              <a:buSzPts val="1050"/>
              <a:buChar char="●"/>
              <a:defRPr sz="1050">
                <a:solidFill>
                  <a:schemeClr val="accent5"/>
                </a:solidFill>
              </a:defRPr>
            </a:lvl4pPr>
            <a:lvl5pPr indent="-295275" lvl="4" marL="2286000" rtl="0" algn="l">
              <a:lnSpc>
                <a:spcPct val="115000"/>
              </a:lnSpc>
              <a:spcBef>
                <a:spcPts val="1600"/>
              </a:spcBef>
              <a:spcAft>
                <a:spcPts val="0"/>
              </a:spcAft>
              <a:buClr>
                <a:schemeClr val="accent5"/>
              </a:buClr>
              <a:buSzPts val="1050"/>
              <a:buChar char="○"/>
              <a:defRPr sz="1050">
                <a:solidFill>
                  <a:schemeClr val="accent5"/>
                </a:solidFill>
              </a:defRPr>
            </a:lvl5pPr>
            <a:lvl6pPr indent="-295275" lvl="5" marL="2743200" rtl="0" algn="l">
              <a:lnSpc>
                <a:spcPct val="115000"/>
              </a:lnSpc>
              <a:spcBef>
                <a:spcPts val="1600"/>
              </a:spcBef>
              <a:spcAft>
                <a:spcPts val="0"/>
              </a:spcAft>
              <a:buClr>
                <a:schemeClr val="accent5"/>
              </a:buClr>
              <a:buSzPts val="1050"/>
              <a:buChar char="■"/>
              <a:defRPr sz="1050">
                <a:solidFill>
                  <a:schemeClr val="accent5"/>
                </a:solidFill>
              </a:defRPr>
            </a:lvl6pPr>
            <a:lvl7pPr indent="-295275" lvl="6" marL="3200400" rtl="0" algn="l">
              <a:lnSpc>
                <a:spcPct val="115000"/>
              </a:lnSpc>
              <a:spcBef>
                <a:spcPts val="1600"/>
              </a:spcBef>
              <a:spcAft>
                <a:spcPts val="0"/>
              </a:spcAft>
              <a:buClr>
                <a:schemeClr val="accent5"/>
              </a:buClr>
              <a:buSzPts val="1050"/>
              <a:buChar char="●"/>
              <a:defRPr sz="1050">
                <a:solidFill>
                  <a:schemeClr val="accent5"/>
                </a:solidFill>
              </a:defRPr>
            </a:lvl7pPr>
            <a:lvl8pPr indent="-295275" lvl="7" marL="3657600" rtl="0" algn="l">
              <a:lnSpc>
                <a:spcPct val="115000"/>
              </a:lnSpc>
              <a:spcBef>
                <a:spcPts val="1600"/>
              </a:spcBef>
              <a:spcAft>
                <a:spcPts val="0"/>
              </a:spcAft>
              <a:buClr>
                <a:schemeClr val="accent5"/>
              </a:buClr>
              <a:buSzPts val="1050"/>
              <a:buChar char="○"/>
              <a:defRPr sz="1050">
                <a:solidFill>
                  <a:schemeClr val="accent5"/>
                </a:solidFill>
              </a:defRPr>
            </a:lvl8pPr>
            <a:lvl9pPr indent="-295275" lvl="8" marL="4114800" rtl="0" algn="l">
              <a:lnSpc>
                <a:spcPct val="115000"/>
              </a:lnSpc>
              <a:spcBef>
                <a:spcPts val="1600"/>
              </a:spcBef>
              <a:spcAft>
                <a:spcPts val="1600"/>
              </a:spcAft>
              <a:buClr>
                <a:schemeClr val="accent5"/>
              </a:buClr>
              <a:buSzPts val="1050"/>
              <a:buChar char="■"/>
              <a:defRPr sz="1050">
                <a:solidFill>
                  <a:schemeClr val="accent5"/>
                </a:solidFill>
              </a:defRPr>
            </a:lvl9pPr>
          </a:lstStyle>
          <a:p/>
        </p:txBody>
      </p:sp>
      <p:sp>
        <p:nvSpPr>
          <p:cNvPr id="330" name="Google Shape;330;p59"/>
          <p:cNvSpPr txBox="1"/>
          <p:nvPr/>
        </p:nvSpPr>
        <p:spPr>
          <a:xfrm>
            <a:off x="762000" y="277339"/>
            <a:ext cx="3810000" cy="1099800"/>
          </a:xfrm>
          <a:prstGeom prst="rect">
            <a:avLst/>
          </a:prstGeom>
          <a:noFill/>
          <a:ln>
            <a:noFill/>
          </a:ln>
        </p:spPr>
        <p:txBody>
          <a:bodyPr anchorCtr="0" anchor="ctr" bIns="91425" lIns="91425" spcFirstLastPara="1" rIns="91425" wrap="square" tIns="0">
            <a:noAutofit/>
          </a:bodyPr>
          <a:lstStyle/>
          <a:p>
            <a:pPr indent="0" lvl="0" marL="0" marR="0" rtl="0" algn="l">
              <a:lnSpc>
                <a:spcPct val="100000"/>
              </a:lnSpc>
              <a:spcBef>
                <a:spcPts val="0"/>
              </a:spcBef>
              <a:spcAft>
                <a:spcPts val="0"/>
              </a:spcAft>
              <a:buClr>
                <a:srgbClr val="000000"/>
              </a:buClr>
              <a:buSzPts val="3900"/>
              <a:buFont typeface="Arial"/>
              <a:buNone/>
            </a:pPr>
            <a:r>
              <a:rPr b="0" i="0" lang="en-GB" sz="3900" u="none" cap="none" strike="noStrike">
                <a:solidFill>
                  <a:srgbClr val="0DFFAD"/>
                </a:solidFill>
                <a:latin typeface="Arial"/>
                <a:ea typeface="Arial"/>
                <a:cs typeface="Arial"/>
                <a:sym typeface="Arial"/>
              </a:rPr>
              <a:t>—</a:t>
            </a:r>
            <a:br>
              <a:rPr b="0" i="0" lang="en-GB" sz="4600" u="none" cap="none" strike="noStrike">
                <a:solidFill>
                  <a:srgbClr val="666666"/>
                </a:solidFill>
                <a:latin typeface="Roboto"/>
                <a:ea typeface="Roboto"/>
                <a:cs typeface="Roboto"/>
                <a:sym typeface="Roboto"/>
              </a:rPr>
            </a:br>
            <a:endParaRPr b="0" i="0" sz="1000" u="none" cap="none" strike="noStrike">
              <a:solidFill>
                <a:srgbClr val="B2C4C7"/>
              </a:solidFill>
              <a:latin typeface="Arial"/>
              <a:ea typeface="Arial"/>
              <a:cs typeface="Arial"/>
              <a:sym typeface="Arial"/>
            </a:endParaRPr>
          </a:p>
        </p:txBody>
      </p:sp>
      <p:pic>
        <p:nvPicPr>
          <p:cNvPr id="331" name="Google Shape;331;p59"/>
          <p:cNvPicPr preferRelativeResize="0"/>
          <p:nvPr/>
        </p:nvPicPr>
        <p:blipFill rotWithShape="1">
          <a:blip r:embed="rId2">
            <a:alphaModFix/>
          </a:blip>
          <a:srcRect b="0" l="0" r="0" t="0"/>
          <a:stretch/>
        </p:blipFill>
        <p:spPr>
          <a:xfrm>
            <a:off x="7550991" y="296587"/>
            <a:ext cx="1216799" cy="364515"/>
          </a:xfrm>
          <a:prstGeom prst="rect">
            <a:avLst/>
          </a:prstGeom>
          <a:noFill/>
          <a:ln>
            <a:noFill/>
          </a:ln>
        </p:spPr>
      </p:pic>
      <p:sp>
        <p:nvSpPr>
          <p:cNvPr id="332" name="Google Shape;332;p59"/>
          <p:cNvSpPr txBox="1"/>
          <p:nvPr>
            <p:ph idx="3" type="body"/>
          </p:nvPr>
        </p:nvSpPr>
        <p:spPr>
          <a:xfrm>
            <a:off x="5713800" y="2372400"/>
            <a:ext cx="3054000" cy="1371600"/>
          </a:xfrm>
          <a:prstGeom prst="rect">
            <a:avLst/>
          </a:prstGeom>
          <a:noFill/>
          <a:ln>
            <a:noFill/>
          </a:ln>
        </p:spPr>
        <p:txBody>
          <a:bodyPr anchorCtr="0" anchor="ctr" bIns="0" lIns="91425" spcFirstLastPara="1" rIns="91425" wrap="square" tIns="0">
            <a:noAutofit/>
          </a:bodyPr>
          <a:lstStyle>
            <a:lvl1pPr indent="-914400" lvl="0" marL="457200" rtl="0" algn="l">
              <a:lnSpc>
                <a:spcPct val="115000"/>
              </a:lnSpc>
              <a:spcBef>
                <a:spcPts val="0"/>
              </a:spcBef>
              <a:spcAft>
                <a:spcPts val="0"/>
              </a:spcAft>
              <a:buClr>
                <a:srgbClr val="FFFFFF"/>
              </a:buClr>
              <a:buSzPts val="10800"/>
              <a:buChar char="●"/>
              <a:defRPr sz="10800">
                <a:solidFill>
                  <a:srgbClr val="FFFFFF"/>
                </a:solidFill>
              </a:defRPr>
            </a:lvl1pPr>
            <a:lvl2pPr indent="-914400" lvl="1" marL="914400" rtl="0" algn="l">
              <a:lnSpc>
                <a:spcPct val="115000"/>
              </a:lnSpc>
              <a:spcBef>
                <a:spcPts val="1600"/>
              </a:spcBef>
              <a:spcAft>
                <a:spcPts val="0"/>
              </a:spcAft>
              <a:buClr>
                <a:srgbClr val="FFFFFF"/>
              </a:buClr>
              <a:buSzPts val="10800"/>
              <a:buChar char="○"/>
              <a:defRPr sz="10800">
                <a:solidFill>
                  <a:srgbClr val="FFFFFF"/>
                </a:solidFill>
              </a:defRPr>
            </a:lvl2pPr>
            <a:lvl3pPr indent="-914400" lvl="2" marL="1371600" rtl="0" algn="l">
              <a:lnSpc>
                <a:spcPct val="115000"/>
              </a:lnSpc>
              <a:spcBef>
                <a:spcPts val="1600"/>
              </a:spcBef>
              <a:spcAft>
                <a:spcPts val="0"/>
              </a:spcAft>
              <a:buClr>
                <a:srgbClr val="FFFFFF"/>
              </a:buClr>
              <a:buSzPts val="10800"/>
              <a:buChar char="■"/>
              <a:defRPr sz="10800">
                <a:solidFill>
                  <a:srgbClr val="FFFFFF"/>
                </a:solidFill>
              </a:defRPr>
            </a:lvl3pPr>
            <a:lvl4pPr indent="-914400" lvl="3" marL="1828800" rtl="0" algn="l">
              <a:lnSpc>
                <a:spcPct val="115000"/>
              </a:lnSpc>
              <a:spcBef>
                <a:spcPts val="1600"/>
              </a:spcBef>
              <a:spcAft>
                <a:spcPts val="0"/>
              </a:spcAft>
              <a:buClr>
                <a:srgbClr val="FFFFFF"/>
              </a:buClr>
              <a:buSzPts val="10800"/>
              <a:buChar char="●"/>
              <a:defRPr sz="10800">
                <a:solidFill>
                  <a:srgbClr val="FFFFFF"/>
                </a:solidFill>
              </a:defRPr>
            </a:lvl4pPr>
            <a:lvl5pPr indent="-914400" lvl="4" marL="2286000" rtl="0" algn="l">
              <a:lnSpc>
                <a:spcPct val="115000"/>
              </a:lnSpc>
              <a:spcBef>
                <a:spcPts val="1600"/>
              </a:spcBef>
              <a:spcAft>
                <a:spcPts val="0"/>
              </a:spcAft>
              <a:buClr>
                <a:srgbClr val="FFFFFF"/>
              </a:buClr>
              <a:buSzPts val="10800"/>
              <a:buChar char="○"/>
              <a:defRPr sz="10800">
                <a:solidFill>
                  <a:srgbClr val="FFFFFF"/>
                </a:solidFill>
              </a:defRPr>
            </a:lvl5pPr>
            <a:lvl6pPr indent="-914400" lvl="5" marL="2743200" rtl="0" algn="l">
              <a:lnSpc>
                <a:spcPct val="115000"/>
              </a:lnSpc>
              <a:spcBef>
                <a:spcPts val="1600"/>
              </a:spcBef>
              <a:spcAft>
                <a:spcPts val="0"/>
              </a:spcAft>
              <a:buClr>
                <a:srgbClr val="FFFFFF"/>
              </a:buClr>
              <a:buSzPts val="10800"/>
              <a:buChar char="■"/>
              <a:defRPr sz="10800">
                <a:solidFill>
                  <a:srgbClr val="FFFFFF"/>
                </a:solidFill>
              </a:defRPr>
            </a:lvl6pPr>
            <a:lvl7pPr indent="-914400" lvl="6" marL="3200400" rtl="0" algn="l">
              <a:lnSpc>
                <a:spcPct val="115000"/>
              </a:lnSpc>
              <a:spcBef>
                <a:spcPts val="1600"/>
              </a:spcBef>
              <a:spcAft>
                <a:spcPts val="0"/>
              </a:spcAft>
              <a:buClr>
                <a:srgbClr val="FFFFFF"/>
              </a:buClr>
              <a:buSzPts val="10800"/>
              <a:buChar char="●"/>
              <a:defRPr sz="10800">
                <a:solidFill>
                  <a:srgbClr val="FFFFFF"/>
                </a:solidFill>
              </a:defRPr>
            </a:lvl7pPr>
            <a:lvl8pPr indent="-914400" lvl="7" marL="3657600" rtl="0" algn="l">
              <a:lnSpc>
                <a:spcPct val="115000"/>
              </a:lnSpc>
              <a:spcBef>
                <a:spcPts val="1600"/>
              </a:spcBef>
              <a:spcAft>
                <a:spcPts val="0"/>
              </a:spcAft>
              <a:buClr>
                <a:srgbClr val="FFFFFF"/>
              </a:buClr>
              <a:buSzPts val="10800"/>
              <a:buChar char="○"/>
              <a:defRPr sz="10800">
                <a:solidFill>
                  <a:srgbClr val="FFFFFF"/>
                </a:solidFill>
              </a:defRPr>
            </a:lvl8pPr>
            <a:lvl9pPr indent="-914400" lvl="8" marL="4114800" rtl="0" algn="l">
              <a:lnSpc>
                <a:spcPct val="115000"/>
              </a:lnSpc>
              <a:spcBef>
                <a:spcPts val="1600"/>
              </a:spcBef>
              <a:spcAft>
                <a:spcPts val="1600"/>
              </a:spcAft>
              <a:buClr>
                <a:srgbClr val="FFFFFF"/>
              </a:buClr>
              <a:buSzPts val="10800"/>
              <a:buChar char="■"/>
              <a:defRPr sz="10800">
                <a:solidFill>
                  <a:srgbClr val="FFFFFF"/>
                </a:solidFill>
              </a:defRPr>
            </a:lvl9pPr>
          </a:lstStyle>
          <a:p/>
        </p:txBody>
      </p:sp>
      <p:sp>
        <p:nvSpPr>
          <p:cNvPr id="333" name="Google Shape;333;p59"/>
          <p:cNvSpPr txBox="1"/>
          <p:nvPr>
            <p:ph idx="4" type="body"/>
          </p:nvPr>
        </p:nvSpPr>
        <p:spPr>
          <a:xfrm>
            <a:off x="5713800" y="3412800"/>
            <a:ext cx="3054000" cy="918000"/>
          </a:xfrm>
          <a:prstGeom prst="rect">
            <a:avLst/>
          </a:prstGeom>
          <a:noFill/>
          <a:ln>
            <a:noFill/>
          </a:ln>
        </p:spPr>
        <p:txBody>
          <a:bodyPr anchorCtr="0" anchor="t" bIns="91425" lIns="91425" spcFirstLastPara="1" rIns="91425" wrap="square" tIns="306000">
            <a:noAutofit/>
          </a:bodyPr>
          <a:lstStyle>
            <a:lvl1pPr indent="-295275" lvl="0" marL="457200" rtl="0" algn="l">
              <a:lnSpc>
                <a:spcPct val="115000"/>
              </a:lnSpc>
              <a:spcBef>
                <a:spcPts val="0"/>
              </a:spcBef>
              <a:spcAft>
                <a:spcPts val="0"/>
              </a:spcAft>
              <a:buClr>
                <a:schemeClr val="accent5"/>
              </a:buClr>
              <a:buSzPts val="1050"/>
              <a:buChar char="●"/>
              <a:defRPr sz="1050">
                <a:solidFill>
                  <a:schemeClr val="accent5"/>
                </a:solidFill>
              </a:defRPr>
            </a:lvl1pPr>
            <a:lvl2pPr indent="-295275" lvl="1" marL="914400" rtl="0" algn="l">
              <a:lnSpc>
                <a:spcPct val="115000"/>
              </a:lnSpc>
              <a:spcBef>
                <a:spcPts val="1600"/>
              </a:spcBef>
              <a:spcAft>
                <a:spcPts val="0"/>
              </a:spcAft>
              <a:buClr>
                <a:schemeClr val="accent5"/>
              </a:buClr>
              <a:buSzPts val="1050"/>
              <a:buChar char="○"/>
              <a:defRPr sz="1050">
                <a:solidFill>
                  <a:schemeClr val="accent5"/>
                </a:solidFill>
              </a:defRPr>
            </a:lvl2pPr>
            <a:lvl3pPr indent="-295275" lvl="2" marL="1371600" rtl="0" algn="l">
              <a:lnSpc>
                <a:spcPct val="115000"/>
              </a:lnSpc>
              <a:spcBef>
                <a:spcPts val="1600"/>
              </a:spcBef>
              <a:spcAft>
                <a:spcPts val="0"/>
              </a:spcAft>
              <a:buClr>
                <a:schemeClr val="accent5"/>
              </a:buClr>
              <a:buSzPts val="1050"/>
              <a:buChar char="■"/>
              <a:defRPr sz="1050">
                <a:solidFill>
                  <a:schemeClr val="accent5"/>
                </a:solidFill>
              </a:defRPr>
            </a:lvl3pPr>
            <a:lvl4pPr indent="-295275" lvl="3" marL="1828800" rtl="0" algn="l">
              <a:lnSpc>
                <a:spcPct val="115000"/>
              </a:lnSpc>
              <a:spcBef>
                <a:spcPts val="1600"/>
              </a:spcBef>
              <a:spcAft>
                <a:spcPts val="0"/>
              </a:spcAft>
              <a:buClr>
                <a:schemeClr val="accent5"/>
              </a:buClr>
              <a:buSzPts val="1050"/>
              <a:buChar char="●"/>
              <a:defRPr sz="1050">
                <a:solidFill>
                  <a:schemeClr val="accent5"/>
                </a:solidFill>
              </a:defRPr>
            </a:lvl4pPr>
            <a:lvl5pPr indent="-295275" lvl="4" marL="2286000" rtl="0" algn="l">
              <a:lnSpc>
                <a:spcPct val="115000"/>
              </a:lnSpc>
              <a:spcBef>
                <a:spcPts val="1600"/>
              </a:spcBef>
              <a:spcAft>
                <a:spcPts val="0"/>
              </a:spcAft>
              <a:buClr>
                <a:schemeClr val="accent5"/>
              </a:buClr>
              <a:buSzPts val="1050"/>
              <a:buChar char="○"/>
              <a:defRPr sz="1050">
                <a:solidFill>
                  <a:schemeClr val="accent5"/>
                </a:solidFill>
              </a:defRPr>
            </a:lvl5pPr>
            <a:lvl6pPr indent="-295275" lvl="5" marL="2743200" rtl="0" algn="l">
              <a:lnSpc>
                <a:spcPct val="115000"/>
              </a:lnSpc>
              <a:spcBef>
                <a:spcPts val="1600"/>
              </a:spcBef>
              <a:spcAft>
                <a:spcPts val="0"/>
              </a:spcAft>
              <a:buClr>
                <a:schemeClr val="accent5"/>
              </a:buClr>
              <a:buSzPts val="1050"/>
              <a:buChar char="■"/>
              <a:defRPr sz="1050">
                <a:solidFill>
                  <a:schemeClr val="accent5"/>
                </a:solidFill>
              </a:defRPr>
            </a:lvl6pPr>
            <a:lvl7pPr indent="-295275" lvl="6" marL="3200400" rtl="0" algn="l">
              <a:lnSpc>
                <a:spcPct val="115000"/>
              </a:lnSpc>
              <a:spcBef>
                <a:spcPts val="1600"/>
              </a:spcBef>
              <a:spcAft>
                <a:spcPts val="0"/>
              </a:spcAft>
              <a:buClr>
                <a:schemeClr val="accent5"/>
              </a:buClr>
              <a:buSzPts val="1050"/>
              <a:buChar char="●"/>
              <a:defRPr sz="1050">
                <a:solidFill>
                  <a:schemeClr val="accent5"/>
                </a:solidFill>
              </a:defRPr>
            </a:lvl7pPr>
            <a:lvl8pPr indent="-295275" lvl="7" marL="3657600" rtl="0" algn="l">
              <a:lnSpc>
                <a:spcPct val="115000"/>
              </a:lnSpc>
              <a:spcBef>
                <a:spcPts val="1600"/>
              </a:spcBef>
              <a:spcAft>
                <a:spcPts val="0"/>
              </a:spcAft>
              <a:buClr>
                <a:schemeClr val="accent5"/>
              </a:buClr>
              <a:buSzPts val="1050"/>
              <a:buChar char="○"/>
              <a:defRPr sz="1050">
                <a:solidFill>
                  <a:schemeClr val="accent5"/>
                </a:solidFill>
              </a:defRPr>
            </a:lvl8pPr>
            <a:lvl9pPr indent="-295275" lvl="8" marL="4114800" rtl="0" algn="l">
              <a:lnSpc>
                <a:spcPct val="115000"/>
              </a:lnSpc>
              <a:spcBef>
                <a:spcPts val="1600"/>
              </a:spcBef>
              <a:spcAft>
                <a:spcPts val="1600"/>
              </a:spcAft>
              <a:buClr>
                <a:schemeClr val="accent5"/>
              </a:buClr>
              <a:buSzPts val="1050"/>
              <a:buChar char="■"/>
              <a:defRPr sz="1050">
                <a:solidFill>
                  <a:schemeClr val="accent5"/>
                </a:solidFill>
              </a:defRPr>
            </a:lvl9pPr>
          </a:lstStyle>
          <a:p/>
        </p:txBody>
      </p:sp>
      <p:sp>
        <p:nvSpPr>
          <p:cNvPr id="334" name="Google Shape;334;p59"/>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FFFFFF"/>
              </a:buClr>
              <a:buSzPts val="600"/>
              <a:buFont typeface="Helvetica Neue"/>
              <a:buNone/>
            </a:pPr>
            <a:r>
              <a:rPr b="0" i="0" lang="en-GB" sz="600" u="none" cap="none" strike="noStrike">
                <a:solidFill>
                  <a:schemeClr val="accent5"/>
                </a:solidFill>
                <a:latin typeface="Open Sans"/>
                <a:ea typeface="Open Sans"/>
                <a:cs typeface="Open Sans"/>
                <a:sym typeface="Open Sans"/>
              </a:rPr>
              <a:t>© 2022 Turnitin LLC. All rights reserved.</a:t>
            </a:r>
            <a:endParaRPr b="0" i="0" sz="600" u="none" cap="none" strike="noStrike">
              <a:solidFill>
                <a:schemeClr val="accent5"/>
              </a:solidFill>
              <a:latin typeface="Open Sans"/>
              <a:ea typeface="Open Sans"/>
              <a:cs typeface="Open Sans"/>
              <a:sym typeface="Open Sans"/>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Stats Three Numbers">
  <p:cSld name="MAIN_POINT_3">
    <p:bg>
      <p:bgPr>
        <a:solidFill>
          <a:schemeClr val="dk1"/>
        </a:solidFill>
      </p:bgPr>
    </p:bg>
    <p:spTree>
      <p:nvGrpSpPr>
        <p:cNvPr id="335" name="Shape 335"/>
        <p:cNvGrpSpPr/>
        <p:nvPr/>
      </p:nvGrpSpPr>
      <p:grpSpPr>
        <a:xfrm>
          <a:off x="0" y="0"/>
          <a:ext cx="0" cy="0"/>
          <a:chOff x="0" y="0"/>
          <a:chExt cx="0" cy="0"/>
        </a:xfrm>
      </p:grpSpPr>
      <p:sp>
        <p:nvSpPr>
          <p:cNvPr id="336" name="Google Shape;336;p60"/>
          <p:cNvSpPr txBox="1"/>
          <p:nvPr>
            <p:ph idx="1" type="body"/>
          </p:nvPr>
        </p:nvSpPr>
        <p:spPr>
          <a:xfrm>
            <a:off x="763200" y="990000"/>
            <a:ext cx="2260800" cy="370800"/>
          </a:xfrm>
          <a:prstGeom prst="rect">
            <a:avLst/>
          </a:prstGeom>
          <a:noFill/>
          <a:ln>
            <a:noFill/>
          </a:ln>
        </p:spPr>
        <p:txBody>
          <a:bodyPr anchorCtr="0" anchor="t" bIns="91425" lIns="91425" spcFirstLastPara="1" rIns="91425" wrap="square" tIns="54000">
            <a:noAutofit/>
          </a:bodyPr>
          <a:lstStyle>
            <a:lvl1pPr indent="-292100" lvl="0" marL="457200" rtl="0" algn="l">
              <a:lnSpc>
                <a:spcPct val="115000"/>
              </a:lnSpc>
              <a:spcBef>
                <a:spcPts val="0"/>
              </a:spcBef>
              <a:spcAft>
                <a:spcPts val="0"/>
              </a:spcAft>
              <a:buClr>
                <a:schemeClr val="accent5"/>
              </a:buClr>
              <a:buSzPts val="1000"/>
              <a:buChar char="●"/>
              <a:defRPr sz="1000">
                <a:solidFill>
                  <a:schemeClr val="accent5"/>
                </a:solidFill>
              </a:defRPr>
            </a:lvl1pPr>
            <a:lvl2pPr indent="-292100" lvl="1" marL="914400" rtl="0" algn="l">
              <a:lnSpc>
                <a:spcPct val="115000"/>
              </a:lnSpc>
              <a:spcBef>
                <a:spcPts val="1600"/>
              </a:spcBef>
              <a:spcAft>
                <a:spcPts val="0"/>
              </a:spcAft>
              <a:buClr>
                <a:schemeClr val="accent5"/>
              </a:buClr>
              <a:buSzPts val="1000"/>
              <a:buChar char="○"/>
              <a:defRPr sz="1000">
                <a:solidFill>
                  <a:schemeClr val="accent5"/>
                </a:solidFill>
              </a:defRPr>
            </a:lvl2pPr>
            <a:lvl3pPr indent="-292100" lvl="2" marL="1371600" rtl="0" algn="l">
              <a:lnSpc>
                <a:spcPct val="115000"/>
              </a:lnSpc>
              <a:spcBef>
                <a:spcPts val="1600"/>
              </a:spcBef>
              <a:spcAft>
                <a:spcPts val="0"/>
              </a:spcAft>
              <a:buClr>
                <a:schemeClr val="accent5"/>
              </a:buClr>
              <a:buSzPts val="1000"/>
              <a:buChar char="■"/>
              <a:defRPr sz="1000">
                <a:solidFill>
                  <a:schemeClr val="accent5"/>
                </a:solidFill>
              </a:defRPr>
            </a:lvl3pPr>
            <a:lvl4pPr indent="-292100" lvl="3" marL="1828800" rtl="0" algn="l">
              <a:lnSpc>
                <a:spcPct val="115000"/>
              </a:lnSpc>
              <a:spcBef>
                <a:spcPts val="1600"/>
              </a:spcBef>
              <a:spcAft>
                <a:spcPts val="0"/>
              </a:spcAft>
              <a:buClr>
                <a:schemeClr val="accent5"/>
              </a:buClr>
              <a:buSzPts val="1000"/>
              <a:buChar char="●"/>
              <a:defRPr sz="1000">
                <a:solidFill>
                  <a:schemeClr val="accent5"/>
                </a:solidFill>
              </a:defRPr>
            </a:lvl4pPr>
            <a:lvl5pPr indent="-292100" lvl="4" marL="2286000" rtl="0" algn="l">
              <a:lnSpc>
                <a:spcPct val="115000"/>
              </a:lnSpc>
              <a:spcBef>
                <a:spcPts val="1600"/>
              </a:spcBef>
              <a:spcAft>
                <a:spcPts val="0"/>
              </a:spcAft>
              <a:buClr>
                <a:schemeClr val="accent5"/>
              </a:buClr>
              <a:buSzPts val="1000"/>
              <a:buChar char="○"/>
              <a:defRPr sz="1000">
                <a:solidFill>
                  <a:schemeClr val="accent5"/>
                </a:solidFill>
              </a:defRPr>
            </a:lvl5pPr>
            <a:lvl6pPr indent="-292100" lvl="5" marL="2743200" rtl="0" algn="l">
              <a:lnSpc>
                <a:spcPct val="115000"/>
              </a:lnSpc>
              <a:spcBef>
                <a:spcPts val="1600"/>
              </a:spcBef>
              <a:spcAft>
                <a:spcPts val="0"/>
              </a:spcAft>
              <a:buClr>
                <a:schemeClr val="accent5"/>
              </a:buClr>
              <a:buSzPts val="1000"/>
              <a:buChar char="■"/>
              <a:defRPr sz="1000">
                <a:solidFill>
                  <a:schemeClr val="accent5"/>
                </a:solidFill>
              </a:defRPr>
            </a:lvl6pPr>
            <a:lvl7pPr indent="-292100" lvl="6" marL="3200400" rtl="0" algn="l">
              <a:lnSpc>
                <a:spcPct val="115000"/>
              </a:lnSpc>
              <a:spcBef>
                <a:spcPts val="1600"/>
              </a:spcBef>
              <a:spcAft>
                <a:spcPts val="0"/>
              </a:spcAft>
              <a:buClr>
                <a:schemeClr val="accent5"/>
              </a:buClr>
              <a:buSzPts val="1000"/>
              <a:buChar char="●"/>
              <a:defRPr sz="1000">
                <a:solidFill>
                  <a:schemeClr val="accent5"/>
                </a:solidFill>
              </a:defRPr>
            </a:lvl7pPr>
            <a:lvl8pPr indent="-292100" lvl="7" marL="3657600" rtl="0" algn="l">
              <a:lnSpc>
                <a:spcPct val="115000"/>
              </a:lnSpc>
              <a:spcBef>
                <a:spcPts val="1600"/>
              </a:spcBef>
              <a:spcAft>
                <a:spcPts val="0"/>
              </a:spcAft>
              <a:buClr>
                <a:schemeClr val="accent5"/>
              </a:buClr>
              <a:buSzPts val="1000"/>
              <a:buChar char="○"/>
              <a:defRPr sz="1000">
                <a:solidFill>
                  <a:schemeClr val="accent5"/>
                </a:solidFill>
              </a:defRPr>
            </a:lvl8pPr>
            <a:lvl9pPr indent="-292100" lvl="8" marL="4114800" rtl="0" algn="l">
              <a:lnSpc>
                <a:spcPct val="115000"/>
              </a:lnSpc>
              <a:spcBef>
                <a:spcPts val="1600"/>
              </a:spcBef>
              <a:spcAft>
                <a:spcPts val="1600"/>
              </a:spcAft>
              <a:buClr>
                <a:schemeClr val="accent5"/>
              </a:buClr>
              <a:buSzPts val="1000"/>
              <a:buChar char="■"/>
              <a:defRPr sz="1000">
                <a:solidFill>
                  <a:schemeClr val="accent5"/>
                </a:solidFill>
              </a:defRPr>
            </a:lvl9pPr>
          </a:lstStyle>
          <a:p/>
        </p:txBody>
      </p:sp>
      <p:sp>
        <p:nvSpPr>
          <p:cNvPr id="337" name="Google Shape;337;p60"/>
          <p:cNvSpPr txBox="1"/>
          <p:nvPr>
            <p:ph type="title"/>
          </p:nvPr>
        </p:nvSpPr>
        <p:spPr>
          <a:xfrm>
            <a:off x="763200" y="1533600"/>
            <a:ext cx="4507200" cy="1101600"/>
          </a:xfrm>
          <a:prstGeom prst="rect">
            <a:avLst/>
          </a:prstGeom>
          <a:noFill/>
          <a:ln>
            <a:noFill/>
          </a:ln>
        </p:spPr>
        <p:txBody>
          <a:bodyPr anchorCtr="0" anchor="t" bIns="90000" lIns="91425" spcFirstLastPara="1" rIns="91425" wrap="square" tIns="90000">
            <a:noAutofit/>
          </a:bodyPr>
          <a:lstStyle>
            <a:lvl1pPr lvl="0" rtl="0" algn="l">
              <a:lnSpc>
                <a:spcPct val="115000"/>
              </a:lnSpc>
              <a:spcBef>
                <a:spcPts val="0"/>
              </a:spcBef>
              <a:spcAft>
                <a:spcPts val="0"/>
              </a:spcAft>
              <a:buClr>
                <a:srgbClr val="FFFFFF"/>
              </a:buClr>
              <a:buSzPts val="3100"/>
              <a:buNone/>
              <a:defRPr sz="3100">
                <a:solidFill>
                  <a:srgbClr val="FFFFFF"/>
                </a:solidFill>
              </a:defRPr>
            </a:lvl1pPr>
            <a:lvl2pPr lvl="1" rtl="0" algn="l">
              <a:lnSpc>
                <a:spcPct val="115000"/>
              </a:lnSpc>
              <a:spcBef>
                <a:spcPts val="0"/>
              </a:spcBef>
              <a:spcAft>
                <a:spcPts val="0"/>
              </a:spcAft>
              <a:buClr>
                <a:srgbClr val="FFFFFF"/>
              </a:buClr>
              <a:buSzPts val="3100"/>
              <a:buNone/>
              <a:defRPr sz="3100">
                <a:solidFill>
                  <a:srgbClr val="FFFFFF"/>
                </a:solidFill>
              </a:defRPr>
            </a:lvl2pPr>
            <a:lvl3pPr lvl="2" rtl="0" algn="l">
              <a:lnSpc>
                <a:spcPct val="115000"/>
              </a:lnSpc>
              <a:spcBef>
                <a:spcPts val="0"/>
              </a:spcBef>
              <a:spcAft>
                <a:spcPts val="0"/>
              </a:spcAft>
              <a:buClr>
                <a:srgbClr val="FFFFFF"/>
              </a:buClr>
              <a:buSzPts val="3100"/>
              <a:buNone/>
              <a:defRPr sz="3100">
                <a:solidFill>
                  <a:srgbClr val="FFFFFF"/>
                </a:solidFill>
              </a:defRPr>
            </a:lvl3pPr>
            <a:lvl4pPr lvl="3" rtl="0" algn="l">
              <a:lnSpc>
                <a:spcPct val="115000"/>
              </a:lnSpc>
              <a:spcBef>
                <a:spcPts val="0"/>
              </a:spcBef>
              <a:spcAft>
                <a:spcPts val="0"/>
              </a:spcAft>
              <a:buClr>
                <a:srgbClr val="FFFFFF"/>
              </a:buClr>
              <a:buSzPts val="3100"/>
              <a:buNone/>
              <a:defRPr sz="3100">
                <a:solidFill>
                  <a:srgbClr val="FFFFFF"/>
                </a:solidFill>
              </a:defRPr>
            </a:lvl4pPr>
            <a:lvl5pPr lvl="4" rtl="0" algn="l">
              <a:lnSpc>
                <a:spcPct val="115000"/>
              </a:lnSpc>
              <a:spcBef>
                <a:spcPts val="0"/>
              </a:spcBef>
              <a:spcAft>
                <a:spcPts val="0"/>
              </a:spcAft>
              <a:buClr>
                <a:srgbClr val="FFFFFF"/>
              </a:buClr>
              <a:buSzPts val="3100"/>
              <a:buNone/>
              <a:defRPr sz="3100">
                <a:solidFill>
                  <a:srgbClr val="FFFFFF"/>
                </a:solidFill>
              </a:defRPr>
            </a:lvl5pPr>
            <a:lvl6pPr lvl="5" rtl="0" algn="l">
              <a:lnSpc>
                <a:spcPct val="115000"/>
              </a:lnSpc>
              <a:spcBef>
                <a:spcPts val="0"/>
              </a:spcBef>
              <a:spcAft>
                <a:spcPts val="0"/>
              </a:spcAft>
              <a:buClr>
                <a:srgbClr val="FFFFFF"/>
              </a:buClr>
              <a:buSzPts val="3100"/>
              <a:buNone/>
              <a:defRPr sz="3100">
                <a:solidFill>
                  <a:srgbClr val="FFFFFF"/>
                </a:solidFill>
              </a:defRPr>
            </a:lvl6pPr>
            <a:lvl7pPr lvl="6" rtl="0" algn="l">
              <a:lnSpc>
                <a:spcPct val="115000"/>
              </a:lnSpc>
              <a:spcBef>
                <a:spcPts val="0"/>
              </a:spcBef>
              <a:spcAft>
                <a:spcPts val="0"/>
              </a:spcAft>
              <a:buClr>
                <a:srgbClr val="FFFFFF"/>
              </a:buClr>
              <a:buSzPts val="3100"/>
              <a:buNone/>
              <a:defRPr sz="3100">
                <a:solidFill>
                  <a:srgbClr val="FFFFFF"/>
                </a:solidFill>
              </a:defRPr>
            </a:lvl7pPr>
            <a:lvl8pPr lvl="7" rtl="0" algn="l">
              <a:lnSpc>
                <a:spcPct val="115000"/>
              </a:lnSpc>
              <a:spcBef>
                <a:spcPts val="0"/>
              </a:spcBef>
              <a:spcAft>
                <a:spcPts val="0"/>
              </a:spcAft>
              <a:buClr>
                <a:srgbClr val="FFFFFF"/>
              </a:buClr>
              <a:buSzPts val="3100"/>
              <a:buNone/>
              <a:defRPr sz="3100">
                <a:solidFill>
                  <a:srgbClr val="FFFFFF"/>
                </a:solidFill>
              </a:defRPr>
            </a:lvl8pPr>
            <a:lvl9pPr lvl="8" rtl="0" algn="l">
              <a:lnSpc>
                <a:spcPct val="115000"/>
              </a:lnSpc>
              <a:spcBef>
                <a:spcPts val="0"/>
              </a:spcBef>
              <a:spcAft>
                <a:spcPts val="0"/>
              </a:spcAft>
              <a:buClr>
                <a:srgbClr val="FFFFFF"/>
              </a:buClr>
              <a:buSzPts val="3100"/>
              <a:buNone/>
              <a:defRPr sz="3100">
                <a:solidFill>
                  <a:srgbClr val="FFFFFF"/>
                </a:solidFill>
              </a:defRPr>
            </a:lvl9pPr>
          </a:lstStyle>
          <a:p/>
        </p:txBody>
      </p:sp>
      <p:sp>
        <p:nvSpPr>
          <p:cNvPr id="338" name="Google Shape;338;p60"/>
          <p:cNvSpPr txBox="1"/>
          <p:nvPr/>
        </p:nvSpPr>
        <p:spPr>
          <a:xfrm>
            <a:off x="762000" y="360000"/>
            <a:ext cx="3810000" cy="1099800"/>
          </a:xfrm>
          <a:prstGeom prst="rect">
            <a:avLst/>
          </a:prstGeom>
          <a:noFill/>
          <a:ln>
            <a:noFill/>
          </a:ln>
        </p:spPr>
        <p:txBody>
          <a:bodyPr anchorCtr="0" anchor="ctr" bIns="91425" lIns="91425" spcFirstLastPara="1" rIns="91425" wrap="square" tIns="0">
            <a:noAutofit/>
          </a:bodyPr>
          <a:lstStyle/>
          <a:p>
            <a:pPr indent="0" lvl="0" marL="0" marR="0" rtl="0" algn="l">
              <a:lnSpc>
                <a:spcPct val="100000"/>
              </a:lnSpc>
              <a:spcBef>
                <a:spcPts val="0"/>
              </a:spcBef>
              <a:spcAft>
                <a:spcPts val="0"/>
              </a:spcAft>
              <a:buClr>
                <a:srgbClr val="000000"/>
              </a:buClr>
              <a:buSzPts val="3900"/>
              <a:buFont typeface="Arial"/>
              <a:buNone/>
            </a:pPr>
            <a:r>
              <a:rPr b="0" i="0" lang="en-GB" sz="3900" u="none" cap="none" strike="noStrike">
                <a:solidFill>
                  <a:srgbClr val="0DFFAD"/>
                </a:solidFill>
                <a:latin typeface="Arial"/>
                <a:ea typeface="Arial"/>
                <a:cs typeface="Arial"/>
                <a:sym typeface="Arial"/>
              </a:rPr>
              <a:t>—</a:t>
            </a:r>
            <a:br>
              <a:rPr b="0" i="0" lang="en-GB" sz="4600" u="none" cap="none" strike="noStrike">
                <a:solidFill>
                  <a:srgbClr val="666666"/>
                </a:solidFill>
                <a:latin typeface="Roboto"/>
                <a:ea typeface="Roboto"/>
                <a:cs typeface="Roboto"/>
                <a:sym typeface="Roboto"/>
              </a:rPr>
            </a:br>
            <a:endParaRPr b="0" i="0" sz="1000" u="none" cap="none" strike="noStrike">
              <a:solidFill>
                <a:srgbClr val="B2C4C7"/>
              </a:solidFill>
              <a:latin typeface="Arial"/>
              <a:ea typeface="Arial"/>
              <a:cs typeface="Arial"/>
              <a:sym typeface="Arial"/>
            </a:endParaRPr>
          </a:p>
        </p:txBody>
      </p:sp>
      <p:pic>
        <p:nvPicPr>
          <p:cNvPr id="339" name="Google Shape;339;p60"/>
          <p:cNvPicPr preferRelativeResize="0"/>
          <p:nvPr/>
        </p:nvPicPr>
        <p:blipFill rotWithShape="1">
          <a:blip r:embed="rId2">
            <a:alphaModFix/>
          </a:blip>
          <a:srcRect b="0" l="0" r="0" t="0"/>
          <a:stretch/>
        </p:blipFill>
        <p:spPr>
          <a:xfrm>
            <a:off x="7550991" y="296587"/>
            <a:ext cx="1216799" cy="364515"/>
          </a:xfrm>
          <a:prstGeom prst="rect">
            <a:avLst/>
          </a:prstGeom>
          <a:noFill/>
          <a:ln>
            <a:noFill/>
          </a:ln>
        </p:spPr>
      </p:pic>
      <p:sp>
        <p:nvSpPr>
          <p:cNvPr id="340" name="Google Shape;340;p60"/>
          <p:cNvSpPr txBox="1"/>
          <p:nvPr>
            <p:ph idx="2" type="body"/>
          </p:nvPr>
        </p:nvSpPr>
        <p:spPr>
          <a:xfrm>
            <a:off x="763200" y="2732400"/>
            <a:ext cx="2304000" cy="1832400"/>
          </a:xfrm>
          <a:prstGeom prst="rect">
            <a:avLst/>
          </a:prstGeom>
          <a:noFill/>
          <a:ln>
            <a:noFill/>
          </a:ln>
        </p:spPr>
        <p:txBody>
          <a:bodyPr anchorCtr="0" anchor="t" bIns="91425" lIns="91425" spcFirstLastPara="1" rIns="91425" wrap="square" tIns="91425">
            <a:noAutofit/>
          </a:bodyPr>
          <a:lstStyle>
            <a:lvl1pPr indent="-295275" lvl="0" marL="457200" rtl="0" algn="l">
              <a:lnSpc>
                <a:spcPct val="100000"/>
              </a:lnSpc>
              <a:spcBef>
                <a:spcPts val="0"/>
              </a:spcBef>
              <a:spcAft>
                <a:spcPts val="0"/>
              </a:spcAft>
              <a:buClr>
                <a:schemeClr val="accent1"/>
              </a:buClr>
              <a:buSzPts val="1050"/>
              <a:buChar char="●"/>
              <a:defRPr sz="1050">
                <a:solidFill>
                  <a:schemeClr val="accent1"/>
                </a:solidFill>
              </a:defRPr>
            </a:lvl1pPr>
            <a:lvl2pPr indent="-295275" lvl="1" marL="914400" rtl="0" algn="l">
              <a:lnSpc>
                <a:spcPct val="100000"/>
              </a:lnSpc>
              <a:spcBef>
                <a:spcPts val="0"/>
              </a:spcBef>
              <a:spcAft>
                <a:spcPts val="0"/>
              </a:spcAft>
              <a:buClr>
                <a:schemeClr val="accent1"/>
              </a:buClr>
              <a:buSzPts val="1050"/>
              <a:buChar char="○"/>
              <a:defRPr sz="1050">
                <a:solidFill>
                  <a:schemeClr val="accent1"/>
                </a:solidFill>
              </a:defRPr>
            </a:lvl2pPr>
            <a:lvl3pPr indent="-295275" lvl="2" marL="1371600" rtl="0" algn="l">
              <a:lnSpc>
                <a:spcPct val="100000"/>
              </a:lnSpc>
              <a:spcBef>
                <a:spcPts val="0"/>
              </a:spcBef>
              <a:spcAft>
                <a:spcPts val="0"/>
              </a:spcAft>
              <a:buClr>
                <a:schemeClr val="accent1"/>
              </a:buClr>
              <a:buSzPts val="1050"/>
              <a:buChar char="■"/>
              <a:defRPr sz="1050">
                <a:solidFill>
                  <a:schemeClr val="accent1"/>
                </a:solidFill>
              </a:defRPr>
            </a:lvl3pPr>
            <a:lvl4pPr indent="-295275" lvl="3" marL="1828800" rtl="0" algn="l">
              <a:lnSpc>
                <a:spcPct val="100000"/>
              </a:lnSpc>
              <a:spcBef>
                <a:spcPts val="0"/>
              </a:spcBef>
              <a:spcAft>
                <a:spcPts val="0"/>
              </a:spcAft>
              <a:buClr>
                <a:schemeClr val="accent1"/>
              </a:buClr>
              <a:buSzPts val="1050"/>
              <a:buChar char="●"/>
              <a:defRPr sz="1050">
                <a:solidFill>
                  <a:schemeClr val="accent1"/>
                </a:solidFill>
              </a:defRPr>
            </a:lvl4pPr>
            <a:lvl5pPr indent="-295275" lvl="4" marL="2286000" rtl="0" algn="l">
              <a:lnSpc>
                <a:spcPct val="100000"/>
              </a:lnSpc>
              <a:spcBef>
                <a:spcPts val="0"/>
              </a:spcBef>
              <a:spcAft>
                <a:spcPts val="0"/>
              </a:spcAft>
              <a:buClr>
                <a:schemeClr val="accent1"/>
              </a:buClr>
              <a:buSzPts val="1050"/>
              <a:buChar char="○"/>
              <a:defRPr sz="1050">
                <a:solidFill>
                  <a:schemeClr val="accent1"/>
                </a:solidFill>
              </a:defRPr>
            </a:lvl5pPr>
            <a:lvl6pPr indent="-295275" lvl="5" marL="2743200" rtl="0" algn="l">
              <a:lnSpc>
                <a:spcPct val="100000"/>
              </a:lnSpc>
              <a:spcBef>
                <a:spcPts val="0"/>
              </a:spcBef>
              <a:spcAft>
                <a:spcPts val="0"/>
              </a:spcAft>
              <a:buClr>
                <a:schemeClr val="accent1"/>
              </a:buClr>
              <a:buSzPts val="1050"/>
              <a:buChar char="■"/>
              <a:defRPr sz="1050">
                <a:solidFill>
                  <a:schemeClr val="accent1"/>
                </a:solidFill>
              </a:defRPr>
            </a:lvl6pPr>
            <a:lvl7pPr indent="-295275" lvl="6" marL="3200400" rtl="0" algn="l">
              <a:lnSpc>
                <a:spcPct val="100000"/>
              </a:lnSpc>
              <a:spcBef>
                <a:spcPts val="0"/>
              </a:spcBef>
              <a:spcAft>
                <a:spcPts val="0"/>
              </a:spcAft>
              <a:buClr>
                <a:schemeClr val="accent1"/>
              </a:buClr>
              <a:buSzPts val="1050"/>
              <a:buChar char="●"/>
              <a:defRPr sz="1050">
                <a:solidFill>
                  <a:schemeClr val="accent1"/>
                </a:solidFill>
              </a:defRPr>
            </a:lvl7pPr>
            <a:lvl8pPr indent="-295275" lvl="7" marL="3657600" rtl="0" algn="l">
              <a:lnSpc>
                <a:spcPct val="100000"/>
              </a:lnSpc>
              <a:spcBef>
                <a:spcPts val="0"/>
              </a:spcBef>
              <a:spcAft>
                <a:spcPts val="0"/>
              </a:spcAft>
              <a:buClr>
                <a:schemeClr val="accent1"/>
              </a:buClr>
              <a:buSzPts val="1050"/>
              <a:buChar char="○"/>
              <a:defRPr sz="1050">
                <a:solidFill>
                  <a:schemeClr val="accent1"/>
                </a:solidFill>
              </a:defRPr>
            </a:lvl8pPr>
            <a:lvl9pPr indent="-295275" lvl="8" marL="4114800" rtl="0" algn="l">
              <a:lnSpc>
                <a:spcPct val="100000"/>
              </a:lnSpc>
              <a:spcBef>
                <a:spcPts val="0"/>
              </a:spcBef>
              <a:spcAft>
                <a:spcPts val="0"/>
              </a:spcAft>
              <a:buClr>
                <a:schemeClr val="accent1"/>
              </a:buClr>
              <a:buSzPts val="1050"/>
              <a:buChar char="■"/>
              <a:defRPr sz="1050">
                <a:solidFill>
                  <a:schemeClr val="accent1"/>
                </a:solidFill>
              </a:defRPr>
            </a:lvl9pPr>
          </a:lstStyle>
          <a:p/>
        </p:txBody>
      </p:sp>
      <p:sp>
        <p:nvSpPr>
          <p:cNvPr id="341" name="Google Shape;341;p60"/>
          <p:cNvSpPr txBox="1"/>
          <p:nvPr>
            <p:ph idx="3" type="body"/>
          </p:nvPr>
        </p:nvSpPr>
        <p:spPr>
          <a:xfrm>
            <a:off x="3474000" y="2732400"/>
            <a:ext cx="2304000" cy="1832400"/>
          </a:xfrm>
          <a:prstGeom prst="rect">
            <a:avLst/>
          </a:prstGeom>
          <a:noFill/>
          <a:ln>
            <a:noFill/>
          </a:ln>
        </p:spPr>
        <p:txBody>
          <a:bodyPr anchorCtr="0" anchor="t" bIns="91425" lIns="91425" spcFirstLastPara="1" rIns="91425" wrap="square" tIns="91425">
            <a:noAutofit/>
          </a:bodyPr>
          <a:lstStyle>
            <a:lvl1pPr indent="-295275" lvl="0" marL="457200" rtl="0" algn="l">
              <a:lnSpc>
                <a:spcPct val="100000"/>
              </a:lnSpc>
              <a:spcBef>
                <a:spcPts val="0"/>
              </a:spcBef>
              <a:spcAft>
                <a:spcPts val="0"/>
              </a:spcAft>
              <a:buClr>
                <a:schemeClr val="accent1"/>
              </a:buClr>
              <a:buSzPts val="1050"/>
              <a:buChar char="●"/>
              <a:defRPr sz="1050">
                <a:solidFill>
                  <a:schemeClr val="accent1"/>
                </a:solidFill>
              </a:defRPr>
            </a:lvl1pPr>
            <a:lvl2pPr indent="-295275" lvl="1" marL="914400" rtl="0" algn="l">
              <a:lnSpc>
                <a:spcPct val="100000"/>
              </a:lnSpc>
              <a:spcBef>
                <a:spcPts val="0"/>
              </a:spcBef>
              <a:spcAft>
                <a:spcPts val="0"/>
              </a:spcAft>
              <a:buClr>
                <a:schemeClr val="accent1"/>
              </a:buClr>
              <a:buSzPts val="1050"/>
              <a:buChar char="○"/>
              <a:defRPr sz="1050">
                <a:solidFill>
                  <a:schemeClr val="accent1"/>
                </a:solidFill>
              </a:defRPr>
            </a:lvl2pPr>
            <a:lvl3pPr indent="-295275" lvl="2" marL="1371600" rtl="0" algn="l">
              <a:lnSpc>
                <a:spcPct val="100000"/>
              </a:lnSpc>
              <a:spcBef>
                <a:spcPts val="0"/>
              </a:spcBef>
              <a:spcAft>
                <a:spcPts val="0"/>
              </a:spcAft>
              <a:buClr>
                <a:schemeClr val="accent1"/>
              </a:buClr>
              <a:buSzPts val="1050"/>
              <a:buChar char="■"/>
              <a:defRPr sz="1050">
                <a:solidFill>
                  <a:schemeClr val="accent1"/>
                </a:solidFill>
              </a:defRPr>
            </a:lvl3pPr>
            <a:lvl4pPr indent="-295275" lvl="3" marL="1828800" rtl="0" algn="l">
              <a:lnSpc>
                <a:spcPct val="100000"/>
              </a:lnSpc>
              <a:spcBef>
                <a:spcPts val="0"/>
              </a:spcBef>
              <a:spcAft>
                <a:spcPts val="0"/>
              </a:spcAft>
              <a:buClr>
                <a:schemeClr val="accent1"/>
              </a:buClr>
              <a:buSzPts val="1050"/>
              <a:buChar char="●"/>
              <a:defRPr sz="1050">
                <a:solidFill>
                  <a:schemeClr val="accent1"/>
                </a:solidFill>
              </a:defRPr>
            </a:lvl4pPr>
            <a:lvl5pPr indent="-295275" lvl="4" marL="2286000" rtl="0" algn="l">
              <a:lnSpc>
                <a:spcPct val="100000"/>
              </a:lnSpc>
              <a:spcBef>
                <a:spcPts val="0"/>
              </a:spcBef>
              <a:spcAft>
                <a:spcPts val="0"/>
              </a:spcAft>
              <a:buClr>
                <a:schemeClr val="accent1"/>
              </a:buClr>
              <a:buSzPts val="1050"/>
              <a:buChar char="○"/>
              <a:defRPr sz="1050">
                <a:solidFill>
                  <a:schemeClr val="accent1"/>
                </a:solidFill>
              </a:defRPr>
            </a:lvl5pPr>
            <a:lvl6pPr indent="-295275" lvl="5" marL="2743200" rtl="0" algn="l">
              <a:lnSpc>
                <a:spcPct val="100000"/>
              </a:lnSpc>
              <a:spcBef>
                <a:spcPts val="0"/>
              </a:spcBef>
              <a:spcAft>
                <a:spcPts val="0"/>
              </a:spcAft>
              <a:buClr>
                <a:schemeClr val="accent1"/>
              </a:buClr>
              <a:buSzPts val="1050"/>
              <a:buChar char="■"/>
              <a:defRPr sz="1050">
                <a:solidFill>
                  <a:schemeClr val="accent1"/>
                </a:solidFill>
              </a:defRPr>
            </a:lvl6pPr>
            <a:lvl7pPr indent="-295275" lvl="6" marL="3200400" rtl="0" algn="l">
              <a:lnSpc>
                <a:spcPct val="100000"/>
              </a:lnSpc>
              <a:spcBef>
                <a:spcPts val="0"/>
              </a:spcBef>
              <a:spcAft>
                <a:spcPts val="0"/>
              </a:spcAft>
              <a:buClr>
                <a:schemeClr val="accent1"/>
              </a:buClr>
              <a:buSzPts val="1050"/>
              <a:buChar char="●"/>
              <a:defRPr sz="1050">
                <a:solidFill>
                  <a:schemeClr val="accent1"/>
                </a:solidFill>
              </a:defRPr>
            </a:lvl7pPr>
            <a:lvl8pPr indent="-295275" lvl="7" marL="3657600" rtl="0" algn="l">
              <a:lnSpc>
                <a:spcPct val="100000"/>
              </a:lnSpc>
              <a:spcBef>
                <a:spcPts val="0"/>
              </a:spcBef>
              <a:spcAft>
                <a:spcPts val="0"/>
              </a:spcAft>
              <a:buClr>
                <a:schemeClr val="accent1"/>
              </a:buClr>
              <a:buSzPts val="1050"/>
              <a:buChar char="○"/>
              <a:defRPr sz="1050">
                <a:solidFill>
                  <a:schemeClr val="accent1"/>
                </a:solidFill>
              </a:defRPr>
            </a:lvl8pPr>
            <a:lvl9pPr indent="-295275" lvl="8" marL="4114800" rtl="0" algn="l">
              <a:lnSpc>
                <a:spcPct val="100000"/>
              </a:lnSpc>
              <a:spcBef>
                <a:spcPts val="0"/>
              </a:spcBef>
              <a:spcAft>
                <a:spcPts val="0"/>
              </a:spcAft>
              <a:buClr>
                <a:schemeClr val="accent1"/>
              </a:buClr>
              <a:buSzPts val="1050"/>
              <a:buChar char="■"/>
              <a:defRPr sz="1050">
                <a:solidFill>
                  <a:schemeClr val="accent1"/>
                </a:solidFill>
              </a:defRPr>
            </a:lvl9pPr>
          </a:lstStyle>
          <a:p/>
        </p:txBody>
      </p:sp>
      <p:sp>
        <p:nvSpPr>
          <p:cNvPr id="342" name="Google Shape;342;p60"/>
          <p:cNvSpPr txBox="1"/>
          <p:nvPr>
            <p:ph idx="4" type="body"/>
          </p:nvPr>
        </p:nvSpPr>
        <p:spPr>
          <a:xfrm>
            <a:off x="6217200" y="2732400"/>
            <a:ext cx="2304000" cy="1832400"/>
          </a:xfrm>
          <a:prstGeom prst="rect">
            <a:avLst/>
          </a:prstGeom>
          <a:noFill/>
          <a:ln>
            <a:noFill/>
          </a:ln>
        </p:spPr>
        <p:txBody>
          <a:bodyPr anchorCtr="0" anchor="t" bIns="91425" lIns="91425" spcFirstLastPara="1" rIns="91425" wrap="square" tIns="91425">
            <a:noAutofit/>
          </a:bodyPr>
          <a:lstStyle>
            <a:lvl1pPr indent="-295275" lvl="0" marL="457200" rtl="0" algn="l">
              <a:lnSpc>
                <a:spcPct val="100000"/>
              </a:lnSpc>
              <a:spcBef>
                <a:spcPts val="0"/>
              </a:spcBef>
              <a:spcAft>
                <a:spcPts val="0"/>
              </a:spcAft>
              <a:buClr>
                <a:schemeClr val="accent1"/>
              </a:buClr>
              <a:buSzPts val="1050"/>
              <a:buChar char="●"/>
              <a:defRPr sz="1050">
                <a:solidFill>
                  <a:schemeClr val="accent1"/>
                </a:solidFill>
              </a:defRPr>
            </a:lvl1pPr>
            <a:lvl2pPr indent="-295275" lvl="1" marL="914400" rtl="0" algn="l">
              <a:lnSpc>
                <a:spcPct val="100000"/>
              </a:lnSpc>
              <a:spcBef>
                <a:spcPts val="0"/>
              </a:spcBef>
              <a:spcAft>
                <a:spcPts val="0"/>
              </a:spcAft>
              <a:buClr>
                <a:schemeClr val="accent1"/>
              </a:buClr>
              <a:buSzPts val="1050"/>
              <a:buChar char="○"/>
              <a:defRPr sz="1050">
                <a:solidFill>
                  <a:schemeClr val="accent1"/>
                </a:solidFill>
              </a:defRPr>
            </a:lvl2pPr>
            <a:lvl3pPr indent="-295275" lvl="2" marL="1371600" rtl="0" algn="l">
              <a:lnSpc>
                <a:spcPct val="100000"/>
              </a:lnSpc>
              <a:spcBef>
                <a:spcPts val="0"/>
              </a:spcBef>
              <a:spcAft>
                <a:spcPts val="0"/>
              </a:spcAft>
              <a:buClr>
                <a:schemeClr val="accent1"/>
              </a:buClr>
              <a:buSzPts val="1050"/>
              <a:buChar char="■"/>
              <a:defRPr sz="1050">
                <a:solidFill>
                  <a:schemeClr val="accent1"/>
                </a:solidFill>
              </a:defRPr>
            </a:lvl3pPr>
            <a:lvl4pPr indent="-295275" lvl="3" marL="1828800" rtl="0" algn="l">
              <a:lnSpc>
                <a:spcPct val="100000"/>
              </a:lnSpc>
              <a:spcBef>
                <a:spcPts val="0"/>
              </a:spcBef>
              <a:spcAft>
                <a:spcPts val="0"/>
              </a:spcAft>
              <a:buClr>
                <a:schemeClr val="accent1"/>
              </a:buClr>
              <a:buSzPts val="1050"/>
              <a:buChar char="●"/>
              <a:defRPr sz="1050">
                <a:solidFill>
                  <a:schemeClr val="accent1"/>
                </a:solidFill>
              </a:defRPr>
            </a:lvl4pPr>
            <a:lvl5pPr indent="-295275" lvl="4" marL="2286000" rtl="0" algn="l">
              <a:lnSpc>
                <a:spcPct val="100000"/>
              </a:lnSpc>
              <a:spcBef>
                <a:spcPts val="0"/>
              </a:spcBef>
              <a:spcAft>
                <a:spcPts val="0"/>
              </a:spcAft>
              <a:buClr>
                <a:schemeClr val="accent1"/>
              </a:buClr>
              <a:buSzPts val="1050"/>
              <a:buChar char="○"/>
              <a:defRPr sz="1050">
                <a:solidFill>
                  <a:schemeClr val="accent1"/>
                </a:solidFill>
              </a:defRPr>
            </a:lvl5pPr>
            <a:lvl6pPr indent="-295275" lvl="5" marL="2743200" rtl="0" algn="l">
              <a:lnSpc>
                <a:spcPct val="100000"/>
              </a:lnSpc>
              <a:spcBef>
                <a:spcPts val="0"/>
              </a:spcBef>
              <a:spcAft>
                <a:spcPts val="0"/>
              </a:spcAft>
              <a:buClr>
                <a:schemeClr val="accent1"/>
              </a:buClr>
              <a:buSzPts val="1050"/>
              <a:buChar char="■"/>
              <a:defRPr sz="1050">
                <a:solidFill>
                  <a:schemeClr val="accent1"/>
                </a:solidFill>
              </a:defRPr>
            </a:lvl6pPr>
            <a:lvl7pPr indent="-295275" lvl="6" marL="3200400" rtl="0" algn="l">
              <a:lnSpc>
                <a:spcPct val="100000"/>
              </a:lnSpc>
              <a:spcBef>
                <a:spcPts val="0"/>
              </a:spcBef>
              <a:spcAft>
                <a:spcPts val="0"/>
              </a:spcAft>
              <a:buClr>
                <a:schemeClr val="accent1"/>
              </a:buClr>
              <a:buSzPts val="1050"/>
              <a:buChar char="●"/>
              <a:defRPr sz="1050">
                <a:solidFill>
                  <a:schemeClr val="accent1"/>
                </a:solidFill>
              </a:defRPr>
            </a:lvl7pPr>
            <a:lvl8pPr indent="-295275" lvl="7" marL="3657600" rtl="0" algn="l">
              <a:lnSpc>
                <a:spcPct val="100000"/>
              </a:lnSpc>
              <a:spcBef>
                <a:spcPts val="0"/>
              </a:spcBef>
              <a:spcAft>
                <a:spcPts val="0"/>
              </a:spcAft>
              <a:buClr>
                <a:schemeClr val="accent1"/>
              </a:buClr>
              <a:buSzPts val="1050"/>
              <a:buChar char="○"/>
              <a:defRPr sz="1050">
                <a:solidFill>
                  <a:schemeClr val="accent1"/>
                </a:solidFill>
              </a:defRPr>
            </a:lvl8pPr>
            <a:lvl9pPr indent="-295275" lvl="8" marL="4114800" rtl="0" algn="l">
              <a:lnSpc>
                <a:spcPct val="100000"/>
              </a:lnSpc>
              <a:spcBef>
                <a:spcPts val="0"/>
              </a:spcBef>
              <a:spcAft>
                <a:spcPts val="0"/>
              </a:spcAft>
              <a:buClr>
                <a:schemeClr val="accent1"/>
              </a:buClr>
              <a:buSzPts val="1050"/>
              <a:buChar char="■"/>
              <a:defRPr sz="1050">
                <a:solidFill>
                  <a:schemeClr val="accent1"/>
                </a:solidFill>
              </a:defRPr>
            </a:lvl9pPr>
          </a:lstStyle>
          <a:p/>
        </p:txBody>
      </p:sp>
      <p:cxnSp>
        <p:nvCxnSpPr>
          <p:cNvPr id="343" name="Google Shape;343;p60"/>
          <p:cNvCxnSpPr/>
          <p:nvPr/>
        </p:nvCxnSpPr>
        <p:spPr>
          <a:xfrm>
            <a:off x="3344941" y="2989350"/>
            <a:ext cx="0" cy="1603500"/>
          </a:xfrm>
          <a:prstGeom prst="straightConnector1">
            <a:avLst/>
          </a:prstGeom>
          <a:noFill/>
          <a:ln cap="flat" cmpd="sng" w="9525">
            <a:solidFill>
              <a:srgbClr val="B2C4C7"/>
            </a:solidFill>
            <a:prstDash val="dot"/>
            <a:round/>
            <a:headEnd len="sm" w="sm" type="none"/>
            <a:tailEnd len="sm" w="sm" type="none"/>
          </a:ln>
        </p:spPr>
      </p:cxnSp>
      <p:cxnSp>
        <p:nvCxnSpPr>
          <p:cNvPr id="344" name="Google Shape;344;p60"/>
          <p:cNvCxnSpPr/>
          <p:nvPr/>
        </p:nvCxnSpPr>
        <p:spPr>
          <a:xfrm>
            <a:off x="6088128" y="2989350"/>
            <a:ext cx="0" cy="1603500"/>
          </a:xfrm>
          <a:prstGeom prst="straightConnector1">
            <a:avLst/>
          </a:prstGeom>
          <a:noFill/>
          <a:ln cap="flat" cmpd="sng" w="9525">
            <a:solidFill>
              <a:srgbClr val="B2C4C7"/>
            </a:solidFill>
            <a:prstDash val="dot"/>
            <a:round/>
            <a:headEnd len="sm" w="sm" type="none"/>
            <a:tailEnd len="sm" w="sm" type="none"/>
          </a:ln>
        </p:spPr>
      </p:cxnSp>
      <p:sp>
        <p:nvSpPr>
          <p:cNvPr id="345" name="Google Shape;345;p60"/>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FFFFFF"/>
              </a:buClr>
              <a:buSzPts val="600"/>
              <a:buFont typeface="Helvetica Neue"/>
              <a:buNone/>
            </a:pPr>
            <a:r>
              <a:rPr b="0" i="0" lang="en-GB" sz="600" u="none" cap="none" strike="noStrike">
                <a:solidFill>
                  <a:schemeClr val="accent5"/>
                </a:solidFill>
                <a:latin typeface="Open Sans"/>
                <a:ea typeface="Open Sans"/>
                <a:cs typeface="Open Sans"/>
                <a:sym typeface="Open Sans"/>
              </a:rPr>
              <a:t>© 2022 Turnitin LLC. All rights reserved.</a:t>
            </a:r>
            <a:endParaRPr b="0" i="0" sz="600" u="none" cap="none" strike="noStrike">
              <a:solidFill>
                <a:schemeClr val="accent5"/>
              </a:solidFill>
              <a:latin typeface="Open Sans"/>
              <a:ea typeface="Open Sans"/>
              <a:cs typeface="Open Sans"/>
              <a:sym typeface="Open Sans"/>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Stats Three Numbers">
  <p:cSld name="MAIN_POINT_3_1">
    <p:bg>
      <p:bgPr>
        <a:solidFill>
          <a:schemeClr val="accent1"/>
        </a:solidFill>
      </p:bgPr>
    </p:bg>
    <p:spTree>
      <p:nvGrpSpPr>
        <p:cNvPr id="346" name="Shape 346"/>
        <p:cNvGrpSpPr/>
        <p:nvPr/>
      </p:nvGrpSpPr>
      <p:grpSpPr>
        <a:xfrm>
          <a:off x="0" y="0"/>
          <a:ext cx="0" cy="0"/>
          <a:chOff x="0" y="0"/>
          <a:chExt cx="0" cy="0"/>
        </a:xfrm>
      </p:grpSpPr>
      <p:sp>
        <p:nvSpPr>
          <p:cNvPr id="347" name="Google Shape;347;p61"/>
          <p:cNvSpPr txBox="1"/>
          <p:nvPr>
            <p:ph idx="1" type="body"/>
          </p:nvPr>
        </p:nvSpPr>
        <p:spPr>
          <a:xfrm>
            <a:off x="763200" y="990000"/>
            <a:ext cx="2260800" cy="370800"/>
          </a:xfrm>
          <a:prstGeom prst="rect">
            <a:avLst/>
          </a:prstGeom>
          <a:noFill/>
          <a:ln>
            <a:noFill/>
          </a:ln>
        </p:spPr>
        <p:txBody>
          <a:bodyPr anchorCtr="0" anchor="t" bIns="91425" lIns="91425" spcFirstLastPara="1" rIns="91425" wrap="square" tIns="54000">
            <a:noAutofit/>
          </a:bodyPr>
          <a:lstStyle>
            <a:lvl1pPr indent="-292100" lvl="0" marL="457200" rtl="0" algn="l">
              <a:lnSpc>
                <a:spcPct val="115000"/>
              </a:lnSpc>
              <a:spcBef>
                <a:spcPts val="0"/>
              </a:spcBef>
              <a:spcAft>
                <a:spcPts val="0"/>
              </a:spcAft>
              <a:buSzPts val="1000"/>
              <a:buChar char="●"/>
              <a:defRPr sz="1000"/>
            </a:lvl1pPr>
            <a:lvl2pPr indent="-292100" lvl="1" marL="914400" rtl="0" algn="l">
              <a:lnSpc>
                <a:spcPct val="115000"/>
              </a:lnSpc>
              <a:spcBef>
                <a:spcPts val="1600"/>
              </a:spcBef>
              <a:spcAft>
                <a:spcPts val="0"/>
              </a:spcAft>
              <a:buSzPts val="1000"/>
              <a:buChar char="○"/>
              <a:defRPr sz="1000"/>
            </a:lvl2pPr>
            <a:lvl3pPr indent="-292100" lvl="2" marL="1371600" rtl="0" algn="l">
              <a:lnSpc>
                <a:spcPct val="115000"/>
              </a:lnSpc>
              <a:spcBef>
                <a:spcPts val="1600"/>
              </a:spcBef>
              <a:spcAft>
                <a:spcPts val="0"/>
              </a:spcAft>
              <a:buSzPts val="1000"/>
              <a:buChar char="■"/>
              <a:defRPr sz="1000"/>
            </a:lvl3pPr>
            <a:lvl4pPr indent="-292100" lvl="3" marL="1828800" rtl="0" algn="l">
              <a:lnSpc>
                <a:spcPct val="115000"/>
              </a:lnSpc>
              <a:spcBef>
                <a:spcPts val="1600"/>
              </a:spcBef>
              <a:spcAft>
                <a:spcPts val="0"/>
              </a:spcAft>
              <a:buSzPts val="1000"/>
              <a:buChar char="●"/>
              <a:defRPr sz="1000"/>
            </a:lvl4pPr>
            <a:lvl5pPr indent="-292100" lvl="4" marL="2286000" rtl="0" algn="l">
              <a:lnSpc>
                <a:spcPct val="115000"/>
              </a:lnSpc>
              <a:spcBef>
                <a:spcPts val="1600"/>
              </a:spcBef>
              <a:spcAft>
                <a:spcPts val="0"/>
              </a:spcAft>
              <a:buSzPts val="1000"/>
              <a:buChar char="○"/>
              <a:defRPr sz="1000"/>
            </a:lvl5pPr>
            <a:lvl6pPr indent="-292100" lvl="5" marL="2743200" rtl="0" algn="l">
              <a:lnSpc>
                <a:spcPct val="115000"/>
              </a:lnSpc>
              <a:spcBef>
                <a:spcPts val="1600"/>
              </a:spcBef>
              <a:spcAft>
                <a:spcPts val="0"/>
              </a:spcAft>
              <a:buSzPts val="1000"/>
              <a:buChar char="■"/>
              <a:defRPr sz="1000"/>
            </a:lvl6pPr>
            <a:lvl7pPr indent="-292100" lvl="6" marL="3200400" rtl="0" algn="l">
              <a:lnSpc>
                <a:spcPct val="115000"/>
              </a:lnSpc>
              <a:spcBef>
                <a:spcPts val="1600"/>
              </a:spcBef>
              <a:spcAft>
                <a:spcPts val="0"/>
              </a:spcAft>
              <a:buSzPts val="1000"/>
              <a:buChar char="●"/>
              <a:defRPr sz="1000"/>
            </a:lvl7pPr>
            <a:lvl8pPr indent="-292100" lvl="7" marL="3657600" rtl="0" algn="l">
              <a:lnSpc>
                <a:spcPct val="115000"/>
              </a:lnSpc>
              <a:spcBef>
                <a:spcPts val="1600"/>
              </a:spcBef>
              <a:spcAft>
                <a:spcPts val="0"/>
              </a:spcAft>
              <a:buSzPts val="1000"/>
              <a:buChar char="○"/>
              <a:defRPr sz="1000"/>
            </a:lvl8pPr>
            <a:lvl9pPr indent="-292100" lvl="8" marL="4114800" rtl="0" algn="l">
              <a:lnSpc>
                <a:spcPct val="115000"/>
              </a:lnSpc>
              <a:spcBef>
                <a:spcPts val="1600"/>
              </a:spcBef>
              <a:spcAft>
                <a:spcPts val="1600"/>
              </a:spcAft>
              <a:buSzPts val="1000"/>
              <a:buChar char="■"/>
              <a:defRPr sz="1000"/>
            </a:lvl9pPr>
          </a:lstStyle>
          <a:p/>
        </p:txBody>
      </p:sp>
      <p:sp>
        <p:nvSpPr>
          <p:cNvPr id="348" name="Google Shape;348;p61"/>
          <p:cNvSpPr txBox="1"/>
          <p:nvPr>
            <p:ph type="title"/>
          </p:nvPr>
        </p:nvSpPr>
        <p:spPr>
          <a:xfrm>
            <a:off x="763200" y="1533600"/>
            <a:ext cx="4507200" cy="1101600"/>
          </a:xfrm>
          <a:prstGeom prst="rect">
            <a:avLst/>
          </a:prstGeom>
          <a:noFill/>
          <a:ln>
            <a:noFill/>
          </a:ln>
        </p:spPr>
        <p:txBody>
          <a:bodyPr anchorCtr="0" anchor="t" bIns="90000" lIns="91425" spcFirstLastPara="1" rIns="91425" wrap="square" tIns="90000">
            <a:noAutofit/>
          </a:bodyPr>
          <a:lstStyle>
            <a:lvl1pPr lvl="0" rtl="0" algn="l">
              <a:lnSpc>
                <a:spcPct val="115000"/>
              </a:lnSpc>
              <a:spcBef>
                <a:spcPts val="0"/>
              </a:spcBef>
              <a:spcAft>
                <a:spcPts val="0"/>
              </a:spcAft>
              <a:buSzPts val="3100"/>
              <a:buNone/>
              <a:defRPr sz="3100"/>
            </a:lvl1pPr>
            <a:lvl2pPr lvl="1" rtl="0" algn="l">
              <a:lnSpc>
                <a:spcPct val="115000"/>
              </a:lnSpc>
              <a:spcBef>
                <a:spcPts val="0"/>
              </a:spcBef>
              <a:spcAft>
                <a:spcPts val="0"/>
              </a:spcAft>
              <a:buSzPts val="3100"/>
              <a:buNone/>
              <a:defRPr sz="3100"/>
            </a:lvl2pPr>
            <a:lvl3pPr lvl="2" rtl="0" algn="l">
              <a:lnSpc>
                <a:spcPct val="115000"/>
              </a:lnSpc>
              <a:spcBef>
                <a:spcPts val="0"/>
              </a:spcBef>
              <a:spcAft>
                <a:spcPts val="0"/>
              </a:spcAft>
              <a:buSzPts val="3100"/>
              <a:buNone/>
              <a:defRPr sz="3100"/>
            </a:lvl3pPr>
            <a:lvl4pPr lvl="3" rtl="0" algn="l">
              <a:lnSpc>
                <a:spcPct val="115000"/>
              </a:lnSpc>
              <a:spcBef>
                <a:spcPts val="0"/>
              </a:spcBef>
              <a:spcAft>
                <a:spcPts val="0"/>
              </a:spcAft>
              <a:buSzPts val="3100"/>
              <a:buNone/>
              <a:defRPr sz="3100"/>
            </a:lvl4pPr>
            <a:lvl5pPr lvl="4" rtl="0" algn="l">
              <a:lnSpc>
                <a:spcPct val="115000"/>
              </a:lnSpc>
              <a:spcBef>
                <a:spcPts val="0"/>
              </a:spcBef>
              <a:spcAft>
                <a:spcPts val="0"/>
              </a:spcAft>
              <a:buSzPts val="3100"/>
              <a:buNone/>
              <a:defRPr sz="3100"/>
            </a:lvl5pPr>
            <a:lvl6pPr lvl="5" rtl="0" algn="l">
              <a:lnSpc>
                <a:spcPct val="115000"/>
              </a:lnSpc>
              <a:spcBef>
                <a:spcPts val="0"/>
              </a:spcBef>
              <a:spcAft>
                <a:spcPts val="0"/>
              </a:spcAft>
              <a:buSzPts val="3100"/>
              <a:buNone/>
              <a:defRPr sz="3100"/>
            </a:lvl6pPr>
            <a:lvl7pPr lvl="6" rtl="0" algn="l">
              <a:lnSpc>
                <a:spcPct val="115000"/>
              </a:lnSpc>
              <a:spcBef>
                <a:spcPts val="0"/>
              </a:spcBef>
              <a:spcAft>
                <a:spcPts val="0"/>
              </a:spcAft>
              <a:buSzPts val="3100"/>
              <a:buNone/>
              <a:defRPr sz="3100"/>
            </a:lvl7pPr>
            <a:lvl8pPr lvl="7" rtl="0" algn="l">
              <a:lnSpc>
                <a:spcPct val="115000"/>
              </a:lnSpc>
              <a:spcBef>
                <a:spcPts val="0"/>
              </a:spcBef>
              <a:spcAft>
                <a:spcPts val="0"/>
              </a:spcAft>
              <a:buSzPts val="3100"/>
              <a:buNone/>
              <a:defRPr sz="3100"/>
            </a:lvl8pPr>
            <a:lvl9pPr lvl="8" rtl="0" algn="l">
              <a:lnSpc>
                <a:spcPct val="115000"/>
              </a:lnSpc>
              <a:spcBef>
                <a:spcPts val="0"/>
              </a:spcBef>
              <a:spcAft>
                <a:spcPts val="0"/>
              </a:spcAft>
              <a:buSzPts val="3100"/>
              <a:buNone/>
              <a:defRPr sz="3100"/>
            </a:lvl9pPr>
          </a:lstStyle>
          <a:p/>
        </p:txBody>
      </p:sp>
      <p:sp>
        <p:nvSpPr>
          <p:cNvPr id="349" name="Google Shape;349;p61"/>
          <p:cNvSpPr txBox="1"/>
          <p:nvPr/>
        </p:nvSpPr>
        <p:spPr>
          <a:xfrm>
            <a:off x="762000" y="262800"/>
            <a:ext cx="3810000" cy="1099800"/>
          </a:xfrm>
          <a:prstGeom prst="rect">
            <a:avLst/>
          </a:prstGeom>
          <a:noFill/>
          <a:ln>
            <a:noFill/>
          </a:ln>
        </p:spPr>
        <p:txBody>
          <a:bodyPr anchorCtr="0" anchor="ctr" bIns="91425" lIns="91425" spcFirstLastPara="1" rIns="91425" wrap="square" tIns="0">
            <a:noAutofit/>
          </a:bodyPr>
          <a:lstStyle/>
          <a:p>
            <a:pPr indent="0" lvl="0" marL="0" marR="0" rtl="0" algn="l">
              <a:lnSpc>
                <a:spcPct val="100000"/>
              </a:lnSpc>
              <a:spcBef>
                <a:spcPts val="0"/>
              </a:spcBef>
              <a:spcAft>
                <a:spcPts val="0"/>
              </a:spcAft>
              <a:buClr>
                <a:srgbClr val="000000"/>
              </a:buClr>
              <a:buSzPts val="3900"/>
              <a:buFont typeface="Arial"/>
              <a:buNone/>
            </a:pPr>
            <a:r>
              <a:rPr b="0" i="0" lang="en-GB" sz="3900" u="none" cap="none" strike="noStrike">
                <a:solidFill>
                  <a:srgbClr val="0DFFAD"/>
                </a:solidFill>
                <a:latin typeface="Arial"/>
                <a:ea typeface="Arial"/>
                <a:cs typeface="Arial"/>
                <a:sym typeface="Arial"/>
              </a:rPr>
              <a:t>—</a:t>
            </a:r>
            <a:br>
              <a:rPr b="0" i="0" lang="en-GB" sz="4600" u="none" cap="none" strike="noStrike">
                <a:solidFill>
                  <a:srgbClr val="0DFFAD"/>
                </a:solidFill>
                <a:latin typeface="Roboto"/>
                <a:ea typeface="Roboto"/>
                <a:cs typeface="Roboto"/>
                <a:sym typeface="Roboto"/>
              </a:rPr>
            </a:br>
            <a:endParaRPr b="0" i="0" sz="1000" u="none" cap="none" strike="noStrike">
              <a:solidFill>
                <a:srgbClr val="0DFFAD"/>
              </a:solidFill>
              <a:latin typeface="Arial"/>
              <a:ea typeface="Arial"/>
              <a:cs typeface="Arial"/>
              <a:sym typeface="Arial"/>
            </a:endParaRPr>
          </a:p>
        </p:txBody>
      </p:sp>
      <p:sp>
        <p:nvSpPr>
          <p:cNvPr id="350" name="Google Shape;350;p61"/>
          <p:cNvSpPr txBox="1"/>
          <p:nvPr>
            <p:ph idx="2" type="body"/>
          </p:nvPr>
        </p:nvSpPr>
        <p:spPr>
          <a:xfrm>
            <a:off x="763200" y="2732400"/>
            <a:ext cx="2304000" cy="1832400"/>
          </a:xfrm>
          <a:prstGeom prst="rect">
            <a:avLst/>
          </a:prstGeom>
          <a:noFill/>
          <a:ln>
            <a:noFill/>
          </a:ln>
        </p:spPr>
        <p:txBody>
          <a:bodyPr anchorCtr="0" anchor="t" bIns="91425" lIns="91425" spcFirstLastPara="1" rIns="91425" wrap="square" tIns="91425">
            <a:noAutofit/>
          </a:bodyPr>
          <a:lstStyle>
            <a:lvl1pPr indent="-295275" lvl="0" marL="457200" rtl="0" algn="l">
              <a:lnSpc>
                <a:spcPct val="100000"/>
              </a:lnSpc>
              <a:spcBef>
                <a:spcPts val="0"/>
              </a:spcBef>
              <a:spcAft>
                <a:spcPts val="0"/>
              </a:spcAft>
              <a:buSzPts val="1050"/>
              <a:buChar char="●"/>
              <a:defRPr sz="1050"/>
            </a:lvl1pPr>
            <a:lvl2pPr indent="-295275" lvl="1" marL="914400" rtl="0" algn="l">
              <a:lnSpc>
                <a:spcPct val="100000"/>
              </a:lnSpc>
              <a:spcBef>
                <a:spcPts val="0"/>
              </a:spcBef>
              <a:spcAft>
                <a:spcPts val="0"/>
              </a:spcAft>
              <a:buSzPts val="1050"/>
              <a:buChar char="○"/>
              <a:defRPr sz="1050"/>
            </a:lvl2pPr>
            <a:lvl3pPr indent="-295275" lvl="2" marL="1371600" rtl="0" algn="l">
              <a:lnSpc>
                <a:spcPct val="100000"/>
              </a:lnSpc>
              <a:spcBef>
                <a:spcPts val="0"/>
              </a:spcBef>
              <a:spcAft>
                <a:spcPts val="0"/>
              </a:spcAft>
              <a:buSzPts val="1050"/>
              <a:buChar char="■"/>
              <a:defRPr sz="1050"/>
            </a:lvl3pPr>
            <a:lvl4pPr indent="-295275" lvl="3" marL="1828800" rtl="0" algn="l">
              <a:lnSpc>
                <a:spcPct val="100000"/>
              </a:lnSpc>
              <a:spcBef>
                <a:spcPts val="0"/>
              </a:spcBef>
              <a:spcAft>
                <a:spcPts val="0"/>
              </a:spcAft>
              <a:buSzPts val="1050"/>
              <a:buChar char="●"/>
              <a:defRPr sz="1050"/>
            </a:lvl4pPr>
            <a:lvl5pPr indent="-295275" lvl="4" marL="2286000" rtl="0" algn="l">
              <a:lnSpc>
                <a:spcPct val="100000"/>
              </a:lnSpc>
              <a:spcBef>
                <a:spcPts val="0"/>
              </a:spcBef>
              <a:spcAft>
                <a:spcPts val="0"/>
              </a:spcAft>
              <a:buSzPts val="1050"/>
              <a:buChar char="○"/>
              <a:defRPr sz="1050"/>
            </a:lvl5pPr>
            <a:lvl6pPr indent="-295275" lvl="5" marL="2743200" rtl="0" algn="l">
              <a:lnSpc>
                <a:spcPct val="100000"/>
              </a:lnSpc>
              <a:spcBef>
                <a:spcPts val="0"/>
              </a:spcBef>
              <a:spcAft>
                <a:spcPts val="0"/>
              </a:spcAft>
              <a:buSzPts val="1050"/>
              <a:buChar char="■"/>
              <a:defRPr sz="1050"/>
            </a:lvl6pPr>
            <a:lvl7pPr indent="-295275" lvl="6" marL="3200400" rtl="0" algn="l">
              <a:lnSpc>
                <a:spcPct val="100000"/>
              </a:lnSpc>
              <a:spcBef>
                <a:spcPts val="0"/>
              </a:spcBef>
              <a:spcAft>
                <a:spcPts val="0"/>
              </a:spcAft>
              <a:buSzPts val="1050"/>
              <a:buChar char="●"/>
              <a:defRPr sz="1050"/>
            </a:lvl7pPr>
            <a:lvl8pPr indent="-295275" lvl="7" marL="3657600" rtl="0" algn="l">
              <a:lnSpc>
                <a:spcPct val="100000"/>
              </a:lnSpc>
              <a:spcBef>
                <a:spcPts val="0"/>
              </a:spcBef>
              <a:spcAft>
                <a:spcPts val="0"/>
              </a:spcAft>
              <a:buSzPts val="1050"/>
              <a:buChar char="○"/>
              <a:defRPr sz="1050"/>
            </a:lvl8pPr>
            <a:lvl9pPr indent="-295275" lvl="8" marL="4114800" rtl="0" algn="l">
              <a:lnSpc>
                <a:spcPct val="100000"/>
              </a:lnSpc>
              <a:spcBef>
                <a:spcPts val="0"/>
              </a:spcBef>
              <a:spcAft>
                <a:spcPts val="0"/>
              </a:spcAft>
              <a:buSzPts val="1050"/>
              <a:buChar char="■"/>
              <a:defRPr sz="1050"/>
            </a:lvl9pPr>
          </a:lstStyle>
          <a:p/>
        </p:txBody>
      </p:sp>
      <p:sp>
        <p:nvSpPr>
          <p:cNvPr id="351" name="Google Shape;351;p61"/>
          <p:cNvSpPr txBox="1"/>
          <p:nvPr>
            <p:ph idx="3" type="body"/>
          </p:nvPr>
        </p:nvSpPr>
        <p:spPr>
          <a:xfrm>
            <a:off x="3474000" y="2732400"/>
            <a:ext cx="2304000" cy="1832400"/>
          </a:xfrm>
          <a:prstGeom prst="rect">
            <a:avLst/>
          </a:prstGeom>
          <a:noFill/>
          <a:ln>
            <a:noFill/>
          </a:ln>
        </p:spPr>
        <p:txBody>
          <a:bodyPr anchorCtr="0" anchor="t" bIns="91425" lIns="91425" spcFirstLastPara="1" rIns="91425" wrap="square" tIns="91425">
            <a:noAutofit/>
          </a:bodyPr>
          <a:lstStyle>
            <a:lvl1pPr indent="-295275" lvl="0" marL="457200" rtl="0" algn="l">
              <a:lnSpc>
                <a:spcPct val="100000"/>
              </a:lnSpc>
              <a:spcBef>
                <a:spcPts val="0"/>
              </a:spcBef>
              <a:spcAft>
                <a:spcPts val="0"/>
              </a:spcAft>
              <a:buSzPts val="1050"/>
              <a:buChar char="●"/>
              <a:defRPr sz="1050"/>
            </a:lvl1pPr>
            <a:lvl2pPr indent="-295275" lvl="1" marL="914400" rtl="0" algn="l">
              <a:lnSpc>
                <a:spcPct val="100000"/>
              </a:lnSpc>
              <a:spcBef>
                <a:spcPts val="0"/>
              </a:spcBef>
              <a:spcAft>
                <a:spcPts val="0"/>
              </a:spcAft>
              <a:buSzPts val="1050"/>
              <a:buChar char="○"/>
              <a:defRPr sz="1050"/>
            </a:lvl2pPr>
            <a:lvl3pPr indent="-295275" lvl="2" marL="1371600" rtl="0" algn="l">
              <a:lnSpc>
                <a:spcPct val="100000"/>
              </a:lnSpc>
              <a:spcBef>
                <a:spcPts val="0"/>
              </a:spcBef>
              <a:spcAft>
                <a:spcPts val="0"/>
              </a:spcAft>
              <a:buSzPts val="1050"/>
              <a:buChar char="■"/>
              <a:defRPr sz="1050"/>
            </a:lvl3pPr>
            <a:lvl4pPr indent="-295275" lvl="3" marL="1828800" rtl="0" algn="l">
              <a:lnSpc>
                <a:spcPct val="100000"/>
              </a:lnSpc>
              <a:spcBef>
                <a:spcPts val="0"/>
              </a:spcBef>
              <a:spcAft>
                <a:spcPts val="0"/>
              </a:spcAft>
              <a:buSzPts val="1050"/>
              <a:buChar char="●"/>
              <a:defRPr sz="1050"/>
            </a:lvl4pPr>
            <a:lvl5pPr indent="-295275" lvl="4" marL="2286000" rtl="0" algn="l">
              <a:lnSpc>
                <a:spcPct val="100000"/>
              </a:lnSpc>
              <a:spcBef>
                <a:spcPts val="0"/>
              </a:spcBef>
              <a:spcAft>
                <a:spcPts val="0"/>
              </a:spcAft>
              <a:buSzPts val="1050"/>
              <a:buChar char="○"/>
              <a:defRPr sz="1050"/>
            </a:lvl5pPr>
            <a:lvl6pPr indent="-295275" lvl="5" marL="2743200" rtl="0" algn="l">
              <a:lnSpc>
                <a:spcPct val="100000"/>
              </a:lnSpc>
              <a:spcBef>
                <a:spcPts val="0"/>
              </a:spcBef>
              <a:spcAft>
                <a:spcPts val="0"/>
              </a:spcAft>
              <a:buSzPts val="1050"/>
              <a:buChar char="■"/>
              <a:defRPr sz="1050"/>
            </a:lvl6pPr>
            <a:lvl7pPr indent="-295275" lvl="6" marL="3200400" rtl="0" algn="l">
              <a:lnSpc>
                <a:spcPct val="100000"/>
              </a:lnSpc>
              <a:spcBef>
                <a:spcPts val="0"/>
              </a:spcBef>
              <a:spcAft>
                <a:spcPts val="0"/>
              </a:spcAft>
              <a:buSzPts val="1050"/>
              <a:buChar char="●"/>
              <a:defRPr sz="1050"/>
            </a:lvl7pPr>
            <a:lvl8pPr indent="-295275" lvl="7" marL="3657600" rtl="0" algn="l">
              <a:lnSpc>
                <a:spcPct val="100000"/>
              </a:lnSpc>
              <a:spcBef>
                <a:spcPts val="0"/>
              </a:spcBef>
              <a:spcAft>
                <a:spcPts val="0"/>
              </a:spcAft>
              <a:buSzPts val="1050"/>
              <a:buChar char="○"/>
              <a:defRPr sz="1050"/>
            </a:lvl8pPr>
            <a:lvl9pPr indent="-295275" lvl="8" marL="4114800" rtl="0" algn="l">
              <a:lnSpc>
                <a:spcPct val="100000"/>
              </a:lnSpc>
              <a:spcBef>
                <a:spcPts val="0"/>
              </a:spcBef>
              <a:spcAft>
                <a:spcPts val="0"/>
              </a:spcAft>
              <a:buSzPts val="1050"/>
              <a:buChar char="■"/>
              <a:defRPr sz="1050"/>
            </a:lvl9pPr>
          </a:lstStyle>
          <a:p/>
        </p:txBody>
      </p:sp>
      <p:sp>
        <p:nvSpPr>
          <p:cNvPr id="352" name="Google Shape;352;p61"/>
          <p:cNvSpPr txBox="1"/>
          <p:nvPr>
            <p:ph idx="4" type="body"/>
          </p:nvPr>
        </p:nvSpPr>
        <p:spPr>
          <a:xfrm>
            <a:off x="6217200" y="2732400"/>
            <a:ext cx="2304000" cy="1832400"/>
          </a:xfrm>
          <a:prstGeom prst="rect">
            <a:avLst/>
          </a:prstGeom>
          <a:noFill/>
          <a:ln>
            <a:noFill/>
          </a:ln>
        </p:spPr>
        <p:txBody>
          <a:bodyPr anchorCtr="0" anchor="t" bIns="91425" lIns="91425" spcFirstLastPara="1" rIns="91425" wrap="square" tIns="91425">
            <a:noAutofit/>
          </a:bodyPr>
          <a:lstStyle>
            <a:lvl1pPr indent="-295275" lvl="0" marL="457200" rtl="0" algn="l">
              <a:lnSpc>
                <a:spcPct val="100000"/>
              </a:lnSpc>
              <a:spcBef>
                <a:spcPts val="0"/>
              </a:spcBef>
              <a:spcAft>
                <a:spcPts val="0"/>
              </a:spcAft>
              <a:buSzPts val="1050"/>
              <a:buChar char="●"/>
              <a:defRPr sz="1050"/>
            </a:lvl1pPr>
            <a:lvl2pPr indent="-295275" lvl="1" marL="914400" rtl="0" algn="l">
              <a:lnSpc>
                <a:spcPct val="100000"/>
              </a:lnSpc>
              <a:spcBef>
                <a:spcPts val="0"/>
              </a:spcBef>
              <a:spcAft>
                <a:spcPts val="0"/>
              </a:spcAft>
              <a:buSzPts val="1050"/>
              <a:buChar char="○"/>
              <a:defRPr sz="1050"/>
            </a:lvl2pPr>
            <a:lvl3pPr indent="-295275" lvl="2" marL="1371600" rtl="0" algn="l">
              <a:lnSpc>
                <a:spcPct val="100000"/>
              </a:lnSpc>
              <a:spcBef>
                <a:spcPts val="0"/>
              </a:spcBef>
              <a:spcAft>
                <a:spcPts val="0"/>
              </a:spcAft>
              <a:buSzPts val="1050"/>
              <a:buChar char="■"/>
              <a:defRPr sz="1050"/>
            </a:lvl3pPr>
            <a:lvl4pPr indent="-295275" lvl="3" marL="1828800" rtl="0" algn="l">
              <a:lnSpc>
                <a:spcPct val="100000"/>
              </a:lnSpc>
              <a:spcBef>
                <a:spcPts val="0"/>
              </a:spcBef>
              <a:spcAft>
                <a:spcPts val="0"/>
              </a:spcAft>
              <a:buSzPts val="1050"/>
              <a:buChar char="●"/>
              <a:defRPr sz="1050"/>
            </a:lvl4pPr>
            <a:lvl5pPr indent="-295275" lvl="4" marL="2286000" rtl="0" algn="l">
              <a:lnSpc>
                <a:spcPct val="100000"/>
              </a:lnSpc>
              <a:spcBef>
                <a:spcPts val="0"/>
              </a:spcBef>
              <a:spcAft>
                <a:spcPts val="0"/>
              </a:spcAft>
              <a:buSzPts val="1050"/>
              <a:buChar char="○"/>
              <a:defRPr sz="1050"/>
            </a:lvl5pPr>
            <a:lvl6pPr indent="-295275" lvl="5" marL="2743200" rtl="0" algn="l">
              <a:lnSpc>
                <a:spcPct val="100000"/>
              </a:lnSpc>
              <a:spcBef>
                <a:spcPts val="0"/>
              </a:spcBef>
              <a:spcAft>
                <a:spcPts val="0"/>
              </a:spcAft>
              <a:buSzPts val="1050"/>
              <a:buChar char="■"/>
              <a:defRPr sz="1050"/>
            </a:lvl6pPr>
            <a:lvl7pPr indent="-295275" lvl="6" marL="3200400" rtl="0" algn="l">
              <a:lnSpc>
                <a:spcPct val="100000"/>
              </a:lnSpc>
              <a:spcBef>
                <a:spcPts val="0"/>
              </a:spcBef>
              <a:spcAft>
                <a:spcPts val="0"/>
              </a:spcAft>
              <a:buSzPts val="1050"/>
              <a:buChar char="●"/>
              <a:defRPr sz="1050"/>
            </a:lvl7pPr>
            <a:lvl8pPr indent="-295275" lvl="7" marL="3657600" rtl="0" algn="l">
              <a:lnSpc>
                <a:spcPct val="100000"/>
              </a:lnSpc>
              <a:spcBef>
                <a:spcPts val="0"/>
              </a:spcBef>
              <a:spcAft>
                <a:spcPts val="0"/>
              </a:spcAft>
              <a:buSzPts val="1050"/>
              <a:buChar char="○"/>
              <a:defRPr sz="1050"/>
            </a:lvl8pPr>
            <a:lvl9pPr indent="-295275" lvl="8" marL="4114800" rtl="0" algn="l">
              <a:lnSpc>
                <a:spcPct val="100000"/>
              </a:lnSpc>
              <a:spcBef>
                <a:spcPts val="0"/>
              </a:spcBef>
              <a:spcAft>
                <a:spcPts val="0"/>
              </a:spcAft>
              <a:buSzPts val="1050"/>
              <a:buChar char="■"/>
              <a:defRPr sz="1050"/>
            </a:lvl9pPr>
          </a:lstStyle>
          <a:p/>
        </p:txBody>
      </p:sp>
      <p:cxnSp>
        <p:nvCxnSpPr>
          <p:cNvPr id="353" name="Google Shape;353;p61"/>
          <p:cNvCxnSpPr/>
          <p:nvPr/>
        </p:nvCxnSpPr>
        <p:spPr>
          <a:xfrm>
            <a:off x="3344941" y="2989350"/>
            <a:ext cx="0" cy="1603500"/>
          </a:xfrm>
          <a:prstGeom prst="straightConnector1">
            <a:avLst/>
          </a:prstGeom>
          <a:noFill/>
          <a:ln cap="flat" cmpd="sng" w="9525">
            <a:solidFill>
              <a:srgbClr val="0096FF"/>
            </a:solidFill>
            <a:prstDash val="dot"/>
            <a:round/>
            <a:headEnd len="sm" w="sm" type="none"/>
            <a:tailEnd len="sm" w="sm" type="none"/>
          </a:ln>
        </p:spPr>
      </p:cxnSp>
      <p:cxnSp>
        <p:nvCxnSpPr>
          <p:cNvPr id="354" name="Google Shape;354;p61"/>
          <p:cNvCxnSpPr/>
          <p:nvPr/>
        </p:nvCxnSpPr>
        <p:spPr>
          <a:xfrm>
            <a:off x="6088128" y="2989350"/>
            <a:ext cx="0" cy="1603500"/>
          </a:xfrm>
          <a:prstGeom prst="straightConnector1">
            <a:avLst/>
          </a:prstGeom>
          <a:noFill/>
          <a:ln cap="flat" cmpd="sng" w="9525">
            <a:solidFill>
              <a:srgbClr val="0096FF"/>
            </a:solidFill>
            <a:prstDash val="dot"/>
            <a:round/>
            <a:headEnd len="sm" w="sm" type="none"/>
            <a:tailEnd len="sm" w="sm" type="none"/>
          </a:ln>
        </p:spPr>
      </p:cxnSp>
      <p:sp>
        <p:nvSpPr>
          <p:cNvPr id="355" name="Google Shape;355;p61"/>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FFFFFF"/>
              </a:buClr>
              <a:buSzPts val="600"/>
              <a:buFont typeface="Helvetica Neue"/>
              <a:buNone/>
            </a:pPr>
            <a:r>
              <a:rPr b="0" i="0" lang="en-GB" sz="600" u="none" cap="none" strike="noStrike">
                <a:solidFill>
                  <a:srgbClr val="FFFFFF"/>
                </a:solidFill>
                <a:latin typeface="Open Sans"/>
                <a:ea typeface="Open Sans"/>
                <a:cs typeface="Open Sans"/>
                <a:sym typeface="Open Sans"/>
              </a:rPr>
              <a:t>© 2020 Turnitin LLC. Company confidential.</a:t>
            </a:r>
            <a:endParaRPr b="0" i="0" sz="600" u="none" cap="none" strike="noStrike">
              <a:solidFill>
                <a:srgbClr val="FFFFFF"/>
              </a:solidFill>
              <a:latin typeface="Open Sans"/>
              <a:ea typeface="Open Sans"/>
              <a:cs typeface="Open Sans"/>
              <a:sym typeface="Open Sans"/>
            </a:endParaRPr>
          </a:p>
        </p:txBody>
      </p:sp>
      <p:pic>
        <p:nvPicPr>
          <p:cNvPr id="356" name="Google Shape;356;p61"/>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357" name="Google Shape;357;p61"/>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FFFFFF"/>
              </a:buClr>
              <a:buSzPts val="600"/>
              <a:buFont typeface="Helvetica Neue"/>
              <a:buNone/>
            </a:pPr>
            <a:r>
              <a:rPr b="0" i="0" lang="en-GB" sz="600" u="none" cap="none" strike="noStrike">
                <a:solidFill>
                  <a:srgbClr val="666666"/>
                </a:solidFill>
                <a:latin typeface="Open Sans"/>
                <a:ea typeface="Open Sans"/>
                <a:cs typeface="Open Sans"/>
                <a:sym typeface="Open Sans"/>
              </a:rPr>
              <a:t>© 2022 Turnitin LLC. All rights reserved.</a:t>
            </a:r>
            <a:endParaRPr b="0" i="0" sz="600" u="none" cap="none" strike="noStrike">
              <a:solidFill>
                <a:srgbClr val="666666"/>
              </a:solidFill>
              <a:latin typeface="Open Sans"/>
              <a:ea typeface="Open Sans"/>
              <a:cs typeface="Open Sans"/>
              <a:sym typeface="Open Sans"/>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Stats One Number">
  <p:cSld name="MAIN_POINT_2">
    <p:bg>
      <p:bgPr>
        <a:solidFill>
          <a:schemeClr val="accent1"/>
        </a:solidFill>
      </p:bgPr>
    </p:bg>
    <p:spTree>
      <p:nvGrpSpPr>
        <p:cNvPr id="358" name="Shape 358"/>
        <p:cNvGrpSpPr/>
        <p:nvPr/>
      </p:nvGrpSpPr>
      <p:grpSpPr>
        <a:xfrm>
          <a:off x="0" y="0"/>
          <a:ext cx="0" cy="0"/>
          <a:chOff x="0" y="0"/>
          <a:chExt cx="0" cy="0"/>
        </a:xfrm>
      </p:grpSpPr>
      <p:pic>
        <p:nvPicPr>
          <p:cNvPr id="359" name="Google Shape;359;p62"/>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360" name="Google Shape;360;p62"/>
          <p:cNvSpPr txBox="1"/>
          <p:nvPr>
            <p:ph idx="1" type="body"/>
          </p:nvPr>
        </p:nvSpPr>
        <p:spPr>
          <a:xfrm>
            <a:off x="763200" y="990000"/>
            <a:ext cx="2260800" cy="370800"/>
          </a:xfrm>
          <a:prstGeom prst="rect">
            <a:avLst/>
          </a:prstGeom>
          <a:noFill/>
          <a:ln>
            <a:noFill/>
          </a:ln>
        </p:spPr>
        <p:txBody>
          <a:bodyPr anchorCtr="0" anchor="t" bIns="91425" lIns="91425" spcFirstLastPara="1" rIns="91425" wrap="square" tIns="91425">
            <a:noAutofit/>
          </a:bodyPr>
          <a:lstStyle>
            <a:lvl1pPr indent="-292100" lvl="0" marL="457200" rtl="0" algn="l">
              <a:lnSpc>
                <a:spcPct val="115000"/>
              </a:lnSpc>
              <a:spcBef>
                <a:spcPts val="0"/>
              </a:spcBef>
              <a:spcAft>
                <a:spcPts val="0"/>
              </a:spcAft>
              <a:buSzPts val="1000"/>
              <a:buChar char="●"/>
              <a:defRPr sz="1000"/>
            </a:lvl1pPr>
            <a:lvl2pPr indent="-292100" lvl="1" marL="914400" rtl="0" algn="l">
              <a:lnSpc>
                <a:spcPct val="115000"/>
              </a:lnSpc>
              <a:spcBef>
                <a:spcPts val="1600"/>
              </a:spcBef>
              <a:spcAft>
                <a:spcPts val="0"/>
              </a:spcAft>
              <a:buSzPts val="1000"/>
              <a:buChar char="○"/>
              <a:defRPr sz="1000"/>
            </a:lvl2pPr>
            <a:lvl3pPr indent="-292100" lvl="2" marL="1371600" rtl="0" algn="l">
              <a:lnSpc>
                <a:spcPct val="115000"/>
              </a:lnSpc>
              <a:spcBef>
                <a:spcPts val="1600"/>
              </a:spcBef>
              <a:spcAft>
                <a:spcPts val="0"/>
              </a:spcAft>
              <a:buSzPts val="1000"/>
              <a:buChar char="■"/>
              <a:defRPr sz="1000"/>
            </a:lvl3pPr>
            <a:lvl4pPr indent="-292100" lvl="3" marL="1828800" rtl="0" algn="l">
              <a:lnSpc>
                <a:spcPct val="115000"/>
              </a:lnSpc>
              <a:spcBef>
                <a:spcPts val="1600"/>
              </a:spcBef>
              <a:spcAft>
                <a:spcPts val="0"/>
              </a:spcAft>
              <a:buSzPts val="1000"/>
              <a:buChar char="●"/>
              <a:defRPr sz="1000"/>
            </a:lvl4pPr>
            <a:lvl5pPr indent="-292100" lvl="4" marL="2286000" rtl="0" algn="l">
              <a:lnSpc>
                <a:spcPct val="115000"/>
              </a:lnSpc>
              <a:spcBef>
                <a:spcPts val="1600"/>
              </a:spcBef>
              <a:spcAft>
                <a:spcPts val="0"/>
              </a:spcAft>
              <a:buSzPts val="1000"/>
              <a:buChar char="○"/>
              <a:defRPr sz="1000"/>
            </a:lvl5pPr>
            <a:lvl6pPr indent="-292100" lvl="5" marL="2743200" rtl="0" algn="l">
              <a:lnSpc>
                <a:spcPct val="115000"/>
              </a:lnSpc>
              <a:spcBef>
                <a:spcPts val="1600"/>
              </a:spcBef>
              <a:spcAft>
                <a:spcPts val="0"/>
              </a:spcAft>
              <a:buSzPts val="1000"/>
              <a:buChar char="■"/>
              <a:defRPr sz="1000"/>
            </a:lvl6pPr>
            <a:lvl7pPr indent="-292100" lvl="6" marL="3200400" rtl="0" algn="l">
              <a:lnSpc>
                <a:spcPct val="115000"/>
              </a:lnSpc>
              <a:spcBef>
                <a:spcPts val="1600"/>
              </a:spcBef>
              <a:spcAft>
                <a:spcPts val="0"/>
              </a:spcAft>
              <a:buSzPts val="1000"/>
              <a:buChar char="●"/>
              <a:defRPr sz="1000"/>
            </a:lvl7pPr>
            <a:lvl8pPr indent="-292100" lvl="7" marL="3657600" rtl="0" algn="l">
              <a:lnSpc>
                <a:spcPct val="115000"/>
              </a:lnSpc>
              <a:spcBef>
                <a:spcPts val="1600"/>
              </a:spcBef>
              <a:spcAft>
                <a:spcPts val="0"/>
              </a:spcAft>
              <a:buSzPts val="1000"/>
              <a:buChar char="○"/>
              <a:defRPr sz="1000"/>
            </a:lvl8pPr>
            <a:lvl9pPr indent="-292100" lvl="8" marL="4114800" rtl="0" algn="l">
              <a:lnSpc>
                <a:spcPct val="115000"/>
              </a:lnSpc>
              <a:spcBef>
                <a:spcPts val="1600"/>
              </a:spcBef>
              <a:spcAft>
                <a:spcPts val="1600"/>
              </a:spcAft>
              <a:buSzPts val="1000"/>
              <a:buChar char="■"/>
              <a:defRPr sz="1000"/>
            </a:lvl9pPr>
          </a:lstStyle>
          <a:p/>
        </p:txBody>
      </p:sp>
      <p:sp>
        <p:nvSpPr>
          <p:cNvPr id="361" name="Google Shape;361;p62"/>
          <p:cNvSpPr txBox="1"/>
          <p:nvPr>
            <p:ph type="title"/>
          </p:nvPr>
        </p:nvSpPr>
        <p:spPr>
          <a:xfrm>
            <a:off x="763200" y="2372400"/>
            <a:ext cx="3808800" cy="1040400"/>
          </a:xfrm>
          <a:prstGeom prst="rect">
            <a:avLst/>
          </a:prstGeom>
          <a:noFill/>
          <a:ln>
            <a:noFill/>
          </a:ln>
        </p:spPr>
        <p:txBody>
          <a:bodyPr anchorCtr="0" anchor="t" bIns="0" lIns="91425" spcFirstLastPara="1" rIns="91425" wrap="square" tIns="0">
            <a:noAutofit/>
          </a:bodyPr>
          <a:lstStyle>
            <a:lvl1pPr lvl="0" rtl="0" algn="l">
              <a:lnSpc>
                <a:spcPct val="115000"/>
              </a:lnSpc>
              <a:spcBef>
                <a:spcPts val="0"/>
              </a:spcBef>
              <a:spcAft>
                <a:spcPts val="0"/>
              </a:spcAft>
              <a:buSzPts val="3500"/>
              <a:buNone/>
              <a:defRPr sz="3500"/>
            </a:lvl1pPr>
            <a:lvl2pPr lvl="1" rtl="0" algn="l">
              <a:lnSpc>
                <a:spcPct val="115000"/>
              </a:lnSpc>
              <a:spcBef>
                <a:spcPts val="0"/>
              </a:spcBef>
              <a:spcAft>
                <a:spcPts val="0"/>
              </a:spcAft>
              <a:buSzPts val="3500"/>
              <a:buNone/>
              <a:defRPr sz="3500"/>
            </a:lvl2pPr>
            <a:lvl3pPr lvl="2" rtl="0" algn="l">
              <a:lnSpc>
                <a:spcPct val="115000"/>
              </a:lnSpc>
              <a:spcBef>
                <a:spcPts val="0"/>
              </a:spcBef>
              <a:spcAft>
                <a:spcPts val="0"/>
              </a:spcAft>
              <a:buSzPts val="3500"/>
              <a:buNone/>
              <a:defRPr sz="3500"/>
            </a:lvl3pPr>
            <a:lvl4pPr lvl="3" rtl="0" algn="l">
              <a:lnSpc>
                <a:spcPct val="115000"/>
              </a:lnSpc>
              <a:spcBef>
                <a:spcPts val="0"/>
              </a:spcBef>
              <a:spcAft>
                <a:spcPts val="0"/>
              </a:spcAft>
              <a:buSzPts val="3500"/>
              <a:buNone/>
              <a:defRPr sz="3500"/>
            </a:lvl4pPr>
            <a:lvl5pPr lvl="4" rtl="0" algn="l">
              <a:lnSpc>
                <a:spcPct val="115000"/>
              </a:lnSpc>
              <a:spcBef>
                <a:spcPts val="0"/>
              </a:spcBef>
              <a:spcAft>
                <a:spcPts val="0"/>
              </a:spcAft>
              <a:buSzPts val="3500"/>
              <a:buNone/>
              <a:defRPr sz="3500"/>
            </a:lvl5pPr>
            <a:lvl6pPr lvl="5" rtl="0" algn="l">
              <a:lnSpc>
                <a:spcPct val="115000"/>
              </a:lnSpc>
              <a:spcBef>
                <a:spcPts val="0"/>
              </a:spcBef>
              <a:spcAft>
                <a:spcPts val="0"/>
              </a:spcAft>
              <a:buSzPts val="3500"/>
              <a:buNone/>
              <a:defRPr sz="3500"/>
            </a:lvl6pPr>
            <a:lvl7pPr lvl="6" rtl="0" algn="l">
              <a:lnSpc>
                <a:spcPct val="115000"/>
              </a:lnSpc>
              <a:spcBef>
                <a:spcPts val="0"/>
              </a:spcBef>
              <a:spcAft>
                <a:spcPts val="0"/>
              </a:spcAft>
              <a:buSzPts val="3500"/>
              <a:buNone/>
              <a:defRPr sz="3500"/>
            </a:lvl7pPr>
            <a:lvl8pPr lvl="7" rtl="0" algn="l">
              <a:lnSpc>
                <a:spcPct val="115000"/>
              </a:lnSpc>
              <a:spcBef>
                <a:spcPts val="0"/>
              </a:spcBef>
              <a:spcAft>
                <a:spcPts val="0"/>
              </a:spcAft>
              <a:buSzPts val="3500"/>
              <a:buNone/>
              <a:defRPr sz="3500"/>
            </a:lvl8pPr>
            <a:lvl9pPr lvl="8" rtl="0" algn="l">
              <a:lnSpc>
                <a:spcPct val="115000"/>
              </a:lnSpc>
              <a:spcBef>
                <a:spcPts val="0"/>
              </a:spcBef>
              <a:spcAft>
                <a:spcPts val="0"/>
              </a:spcAft>
              <a:buSzPts val="3500"/>
              <a:buNone/>
              <a:defRPr sz="3500"/>
            </a:lvl9pPr>
          </a:lstStyle>
          <a:p/>
        </p:txBody>
      </p:sp>
      <p:sp>
        <p:nvSpPr>
          <p:cNvPr id="362" name="Google Shape;362;p62"/>
          <p:cNvSpPr txBox="1"/>
          <p:nvPr>
            <p:ph idx="2" type="body"/>
          </p:nvPr>
        </p:nvSpPr>
        <p:spPr>
          <a:xfrm>
            <a:off x="763200" y="3412800"/>
            <a:ext cx="3808800" cy="918000"/>
          </a:xfrm>
          <a:prstGeom prst="rect">
            <a:avLst/>
          </a:prstGeom>
          <a:noFill/>
          <a:ln>
            <a:noFill/>
          </a:ln>
        </p:spPr>
        <p:txBody>
          <a:bodyPr anchorCtr="0" anchor="t" bIns="91425" lIns="91425" spcFirstLastPara="1" rIns="91425" wrap="square" tIns="306000">
            <a:noAutofit/>
          </a:bodyPr>
          <a:lstStyle>
            <a:lvl1pPr indent="-295275" lvl="0" marL="457200" rtl="0" algn="l">
              <a:lnSpc>
                <a:spcPct val="115000"/>
              </a:lnSpc>
              <a:spcBef>
                <a:spcPts val="0"/>
              </a:spcBef>
              <a:spcAft>
                <a:spcPts val="0"/>
              </a:spcAft>
              <a:buSzPts val="1050"/>
              <a:buChar char="●"/>
              <a:defRPr sz="1050"/>
            </a:lvl1pPr>
            <a:lvl2pPr indent="-295275" lvl="1" marL="914400" rtl="0" algn="l">
              <a:lnSpc>
                <a:spcPct val="115000"/>
              </a:lnSpc>
              <a:spcBef>
                <a:spcPts val="1600"/>
              </a:spcBef>
              <a:spcAft>
                <a:spcPts val="0"/>
              </a:spcAft>
              <a:buSzPts val="1050"/>
              <a:buChar char="○"/>
              <a:defRPr sz="1050"/>
            </a:lvl2pPr>
            <a:lvl3pPr indent="-295275" lvl="2" marL="1371600" rtl="0" algn="l">
              <a:lnSpc>
                <a:spcPct val="115000"/>
              </a:lnSpc>
              <a:spcBef>
                <a:spcPts val="1600"/>
              </a:spcBef>
              <a:spcAft>
                <a:spcPts val="0"/>
              </a:spcAft>
              <a:buSzPts val="1050"/>
              <a:buChar char="■"/>
              <a:defRPr sz="1050"/>
            </a:lvl3pPr>
            <a:lvl4pPr indent="-295275" lvl="3" marL="1828800" rtl="0" algn="l">
              <a:lnSpc>
                <a:spcPct val="115000"/>
              </a:lnSpc>
              <a:spcBef>
                <a:spcPts val="1600"/>
              </a:spcBef>
              <a:spcAft>
                <a:spcPts val="0"/>
              </a:spcAft>
              <a:buSzPts val="1050"/>
              <a:buChar char="●"/>
              <a:defRPr sz="1050"/>
            </a:lvl4pPr>
            <a:lvl5pPr indent="-295275" lvl="4" marL="2286000" rtl="0" algn="l">
              <a:lnSpc>
                <a:spcPct val="115000"/>
              </a:lnSpc>
              <a:spcBef>
                <a:spcPts val="1600"/>
              </a:spcBef>
              <a:spcAft>
                <a:spcPts val="0"/>
              </a:spcAft>
              <a:buSzPts val="1050"/>
              <a:buChar char="○"/>
              <a:defRPr sz="1050"/>
            </a:lvl5pPr>
            <a:lvl6pPr indent="-295275" lvl="5" marL="2743200" rtl="0" algn="l">
              <a:lnSpc>
                <a:spcPct val="115000"/>
              </a:lnSpc>
              <a:spcBef>
                <a:spcPts val="1600"/>
              </a:spcBef>
              <a:spcAft>
                <a:spcPts val="0"/>
              </a:spcAft>
              <a:buSzPts val="1050"/>
              <a:buChar char="■"/>
              <a:defRPr sz="1050"/>
            </a:lvl6pPr>
            <a:lvl7pPr indent="-295275" lvl="6" marL="3200400" rtl="0" algn="l">
              <a:lnSpc>
                <a:spcPct val="115000"/>
              </a:lnSpc>
              <a:spcBef>
                <a:spcPts val="1600"/>
              </a:spcBef>
              <a:spcAft>
                <a:spcPts val="0"/>
              </a:spcAft>
              <a:buSzPts val="1050"/>
              <a:buChar char="●"/>
              <a:defRPr sz="1050"/>
            </a:lvl7pPr>
            <a:lvl8pPr indent="-295275" lvl="7" marL="3657600" rtl="0" algn="l">
              <a:lnSpc>
                <a:spcPct val="115000"/>
              </a:lnSpc>
              <a:spcBef>
                <a:spcPts val="1600"/>
              </a:spcBef>
              <a:spcAft>
                <a:spcPts val="0"/>
              </a:spcAft>
              <a:buSzPts val="1050"/>
              <a:buChar char="○"/>
              <a:defRPr sz="1050"/>
            </a:lvl8pPr>
            <a:lvl9pPr indent="-295275" lvl="8" marL="4114800" rtl="0" algn="l">
              <a:lnSpc>
                <a:spcPct val="115000"/>
              </a:lnSpc>
              <a:spcBef>
                <a:spcPts val="1600"/>
              </a:spcBef>
              <a:spcAft>
                <a:spcPts val="1600"/>
              </a:spcAft>
              <a:buSzPts val="1050"/>
              <a:buChar char="■"/>
              <a:defRPr sz="1050"/>
            </a:lvl9pPr>
          </a:lstStyle>
          <a:p/>
        </p:txBody>
      </p:sp>
      <p:sp>
        <p:nvSpPr>
          <p:cNvPr id="363" name="Google Shape;363;p62"/>
          <p:cNvSpPr txBox="1"/>
          <p:nvPr/>
        </p:nvSpPr>
        <p:spPr>
          <a:xfrm>
            <a:off x="762000" y="277339"/>
            <a:ext cx="3810000" cy="1099800"/>
          </a:xfrm>
          <a:prstGeom prst="rect">
            <a:avLst/>
          </a:prstGeom>
          <a:noFill/>
          <a:ln>
            <a:noFill/>
          </a:ln>
        </p:spPr>
        <p:txBody>
          <a:bodyPr anchorCtr="0" anchor="ctr" bIns="91425" lIns="91425" spcFirstLastPara="1" rIns="91425" wrap="square" tIns="0">
            <a:noAutofit/>
          </a:bodyPr>
          <a:lstStyle/>
          <a:p>
            <a:pPr indent="0" lvl="0" marL="0" marR="0" rtl="0" algn="l">
              <a:lnSpc>
                <a:spcPct val="100000"/>
              </a:lnSpc>
              <a:spcBef>
                <a:spcPts val="0"/>
              </a:spcBef>
              <a:spcAft>
                <a:spcPts val="0"/>
              </a:spcAft>
              <a:buClr>
                <a:srgbClr val="000000"/>
              </a:buClr>
              <a:buSzPts val="3900"/>
              <a:buFont typeface="Arial"/>
              <a:buNone/>
            </a:pPr>
            <a:r>
              <a:rPr b="0" i="0" lang="en-GB" sz="3900" u="none" cap="none" strike="noStrike">
                <a:solidFill>
                  <a:srgbClr val="0DFFAD"/>
                </a:solidFill>
                <a:latin typeface="Arial"/>
                <a:ea typeface="Arial"/>
                <a:cs typeface="Arial"/>
                <a:sym typeface="Arial"/>
              </a:rPr>
              <a:t>—</a:t>
            </a:r>
            <a:br>
              <a:rPr b="0" i="0" lang="en-GB" sz="4600" u="none" cap="none" strike="noStrike">
                <a:solidFill>
                  <a:srgbClr val="666666"/>
                </a:solidFill>
                <a:latin typeface="Roboto"/>
                <a:ea typeface="Roboto"/>
                <a:cs typeface="Roboto"/>
                <a:sym typeface="Roboto"/>
              </a:rPr>
            </a:br>
            <a:endParaRPr b="0" i="0" sz="1000" u="none" cap="none" strike="noStrike">
              <a:solidFill>
                <a:srgbClr val="B2C4C7"/>
              </a:solidFill>
              <a:latin typeface="Arial"/>
              <a:ea typeface="Arial"/>
              <a:cs typeface="Arial"/>
              <a:sym typeface="Arial"/>
            </a:endParaRPr>
          </a:p>
        </p:txBody>
      </p:sp>
      <p:sp>
        <p:nvSpPr>
          <p:cNvPr id="364" name="Google Shape;364;p62"/>
          <p:cNvSpPr txBox="1"/>
          <p:nvPr>
            <p:ph idx="3" type="body"/>
          </p:nvPr>
        </p:nvSpPr>
        <p:spPr>
          <a:xfrm>
            <a:off x="5713800" y="2372400"/>
            <a:ext cx="3054000" cy="1371600"/>
          </a:xfrm>
          <a:prstGeom prst="rect">
            <a:avLst/>
          </a:prstGeom>
          <a:noFill/>
          <a:ln>
            <a:noFill/>
          </a:ln>
        </p:spPr>
        <p:txBody>
          <a:bodyPr anchorCtr="0" anchor="ctr" bIns="0" lIns="91425" spcFirstLastPara="1" rIns="91425" wrap="square" tIns="0">
            <a:noAutofit/>
          </a:bodyPr>
          <a:lstStyle>
            <a:lvl1pPr indent="-914400" lvl="0" marL="457200" rtl="0" algn="l">
              <a:lnSpc>
                <a:spcPct val="115000"/>
              </a:lnSpc>
              <a:spcBef>
                <a:spcPts val="0"/>
              </a:spcBef>
              <a:spcAft>
                <a:spcPts val="0"/>
              </a:spcAft>
              <a:buClr>
                <a:schemeClr val="dk1"/>
              </a:buClr>
              <a:buSzPts val="10800"/>
              <a:buChar char="●"/>
              <a:defRPr sz="10800">
                <a:solidFill>
                  <a:schemeClr val="dk1"/>
                </a:solidFill>
              </a:defRPr>
            </a:lvl1pPr>
            <a:lvl2pPr indent="-914400" lvl="1" marL="914400" rtl="0" algn="l">
              <a:lnSpc>
                <a:spcPct val="115000"/>
              </a:lnSpc>
              <a:spcBef>
                <a:spcPts val="1600"/>
              </a:spcBef>
              <a:spcAft>
                <a:spcPts val="0"/>
              </a:spcAft>
              <a:buClr>
                <a:schemeClr val="dk1"/>
              </a:buClr>
              <a:buSzPts val="10800"/>
              <a:buChar char="○"/>
              <a:defRPr sz="10800">
                <a:solidFill>
                  <a:schemeClr val="dk1"/>
                </a:solidFill>
              </a:defRPr>
            </a:lvl2pPr>
            <a:lvl3pPr indent="-914400" lvl="2" marL="1371600" rtl="0" algn="l">
              <a:lnSpc>
                <a:spcPct val="115000"/>
              </a:lnSpc>
              <a:spcBef>
                <a:spcPts val="1600"/>
              </a:spcBef>
              <a:spcAft>
                <a:spcPts val="0"/>
              </a:spcAft>
              <a:buClr>
                <a:schemeClr val="dk1"/>
              </a:buClr>
              <a:buSzPts val="10800"/>
              <a:buChar char="■"/>
              <a:defRPr sz="10800">
                <a:solidFill>
                  <a:schemeClr val="dk1"/>
                </a:solidFill>
              </a:defRPr>
            </a:lvl3pPr>
            <a:lvl4pPr indent="-914400" lvl="3" marL="1828800" rtl="0" algn="l">
              <a:lnSpc>
                <a:spcPct val="115000"/>
              </a:lnSpc>
              <a:spcBef>
                <a:spcPts val="1600"/>
              </a:spcBef>
              <a:spcAft>
                <a:spcPts val="0"/>
              </a:spcAft>
              <a:buClr>
                <a:schemeClr val="dk1"/>
              </a:buClr>
              <a:buSzPts val="10800"/>
              <a:buChar char="●"/>
              <a:defRPr sz="10800">
                <a:solidFill>
                  <a:schemeClr val="dk1"/>
                </a:solidFill>
              </a:defRPr>
            </a:lvl4pPr>
            <a:lvl5pPr indent="-914400" lvl="4" marL="2286000" rtl="0" algn="l">
              <a:lnSpc>
                <a:spcPct val="115000"/>
              </a:lnSpc>
              <a:spcBef>
                <a:spcPts val="1600"/>
              </a:spcBef>
              <a:spcAft>
                <a:spcPts val="0"/>
              </a:spcAft>
              <a:buClr>
                <a:schemeClr val="dk1"/>
              </a:buClr>
              <a:buSzPts val="10800"/>
              <a:buChar char="○"/>
              <a:defRPr sz="10800">
                <a:solidFill>
                  <a:schemeClr val="dk1"/>
                </a:solidFill>
              </a:defRPr>
            </a:lvl5pPr>
            <a:lvl6pPr indent="-914400" lvl="5" marL="2743200" rtl="0" algn="l">
              <a:lnSpc>
                <a:spcPct val="115000"/>
              </a:lnSpc>
              <a:spcBef>
                <a:spcPts val="1600"/>
              </a:spcBef>
              <a:spcAft>
                <a:spcPts val="0"/>
              </a:spcAft>
              <a:buClr>
                <a:schemeClr val="dk1"/>
              </a:buClr>
              <a:buSzPts val="10800"/>
              <a:buChar char="■"/>
              <a:defRPr sz="10800">
                <a:solidFill>
                  <a:schemeClr val="dk1"/>
                </a:solidFill>
              </a:defRPr>
            </a:lvl6pPr>
            <a:lvl7pPr indent="-914400" lvl="6" marL="3200400" rtl="0" algn="l">
              <a:lnSpc>
                <a:spcPct val="115000"/>
              </a:lnSpc>
              <a:spcBef>
                <a:spcPts val="1600"/>
              </a:spcBef>
              <a:spcAft>
                <a:spcPts val="0"/>
              </a:spcAft>
              <a:buClr>
                <a:schemeClr val="dk1"/>
              </a:buClr>
              <a:buSzPts val="10800"/>
              <a:buChar char="●"/>
              <a:defRPr sz="10800">
                <a:solidFill>
                  <a:schemeClr val="dk1"/>
                </a:solidFill>
              </a:defRPr>
            </a:lvl7pPr>
            <a:lvl8pPr indent="-914400" lvl="7" marL="3657600" rtl="0" algn="l">
              <a:lnSpc>
                <a:spcPct val="115000"/>
              </a:lnSpc>
              <a:spcBef>
                <a:spcPts val="1600"/>
              </a:spcBef>
              <a:spcAft>
                <a:spcPts val="0"/>
              </a:spcAft>
              <a:buClr>
                <a:schemeClr val="dk1"/>
              </a:buClr>
              <a:buSzPts val="10800"/>
              <a:buChar char="○"/>
              <a:defRPr sz="10800">
                <a:solidFill>
                  <a:schemeClr val="dk1"/>
                </a:solidFill>
              </a:defRPr>
            </a:lvl8pPr>
            <a:lvl9pPr indent="-914400" lvl="8" marL="4114800" rtl="0" algn="l">
              <a:lnSpc>
                <a:spcPct val="115000"/>
              </a:lnSpc>
              <a:spcBef>
                <a:spcPts val="1600"/>
              </a:spcBef>
              <a:spcAft>
                <a:spcPts val="1600"/>
              </a:spcAft>
              <a:buClr>
                <a:schemeClr val="dk1"/>
              </a:buClr>
              <a:buSzPts val="10800"/>
              <a:buChar char="■"/>
              <a:defRPr sz="10800">
                <a:solidFill>
                  <a:schemeClr val="dk1"/>
                </a:solidFill>
              </a:defRPr>
            </a:lvl9pPr>
          </a:lstStyle>
          <a:p/>
        </p:txBody>
      </p:sp>
      <p:sp>
        <p:nvSpPr>
          <p:cNvPr id="365" name="Google Shape;365;p62"/>
          <p:cNvSpPr txBox="1"/>
          <p:nvPr>
            <p:ph idx="4" type="body"/>
          </p:nvPr>
        </p:nvSpPr>
        <p:spPr>
          <a:xfrm>
            <a:off x="5713800" y="3412800"/>
            <a:ext cx="3054000" cy="918000"/>
          </a:xfrm>
          <a:prstGeom prst="rect">
            <a:avLst/>
          </a:prstGeom>
          <a:noFill/>
          <a:ln>
            <a:noFill/>
          </a:ln>
        </p:spPr>
        <p:txBody>
          <a:bodyPr anchorCtr="0" anchor="t" bIns="91425" lIns="91425" spcFirstLastPara="1" rIns="91425" wrap="square" tIns="306000">
            <a:noAutofit/>
          </a:bodyPr>
          <a:lstStyle>
            <a:lvl1pPr indent="-295275" lvl="0" marL="457200" rtl="0" algn="l">
              <a:lnSpc>
                <a:spcPct val="115000"/>
              </a:lnSpc>
              <a:spcBef>
                <a:spcPts val="0"/>
              </a:spcBef>
              <a:spcAft>
                <a:spcPts val="0"/>
              </a:spcAft>
              <a:buSzPts val="1050"/>
              <a:buChar char="●"/>
              <a:defRPr sz="1050"/>
            </a:lvl1pPr>
            <a:lvl2pPr indent="-295275" lvl="1" marL="914400" rtl="0" algn="l">
              <a:lnSpc>
                <a:spcPct val="115000"/>
              </a:lnSpc>
              <a:spcBef>
                <a:spcPts val="1600"/>
              </a:spcBef>
              <a:spcAft>
                <a:spcPts val="0"/>
              </a:spcAft>
              <a:buSzPts val="1050"/>
              <a:buChar char="○"/>
              <a:defRPr sz="1050"/>
            </a:lvl2pPr>
            <a:lvl3pPr indent="-295275" lvl="2" marL="1371600" rtl="0" algn="l">
              <a:lnSpc>
                <a:spcPct val="115000"/>
              </a:lnSpc>
              <a:spcBef>
                <a:spcPts val="1600"/>
              </a:spcBef>
              <a:spcAft>
                <a:spcPts val="0"/>
              </a:spcAft>
              <a:buSzPts val="1050"/>
              <a:buChar char="■"/>
              <a:defRPr sz="1050"/>
            </a:lvl3pPr>
            <a:lvl4pPr indent="-295275" lvl="3" marL="1828800" rtl="0" algn="l">
              <a:lnSpc>
                <a:spcPct val="115000"/>
              </a:lnSpc>
              <a:spcBef>
                <a:spcPts val="1600"/>
              </a:spcBef>
              <a:spcAft>
                <a:spcPts val="0"/>
              </a:spcAft>
              <a:buSzPts val="1050"/>
              <a:buChar char="●"/>
              <a:defRPr sz="1050"/>
            </a:lvl4pPr>
            <a:lvl5pPr indent="-295275" lvl="4" marL="2286000" rtl="0" algn="l">
              <a:lnSpc>
                <a:spcPct val="115000"/>
              </a:lnSpc>
              <a:spcBef>
                <a:spcPts val="1600"/>
              </a:spcBef>
              <a:spcAft>
                <a:spcPts val="0"/>
              </a:spcAft>
              <a:buSzPts val="1050"/>
              <a:buChar char="○"/>
              <a:defRPr sz="1050"/>
            </a:lvl5pPr>
            <a:lvl6pPr indent="-295275" lvl="5" marL="2743200" rtl="0" algn="l">
              <a:lnSpc>
                <a:spcPct val="115000"/>
              </a:lnSpc>
              <a:spcBef>
                <a:spcPts val="1600"/>
              </a:spcBef>
              <a:spcAft>
                <a:spcPts val="0"/>
              </a:spcAft>
              <a:buSzPts val="1050"/>
              <a:buChar char="■"/>
              <a:defRPr sz="1050"/>
            </a:lvl6pPr>
            <a:lvl7pPr indent="-295275" lvl="6" marL="3200400" rtl="0" algn="l">
              <a:lnSpc>
                <a:spcPct val="115000"/>
              </a:lnSpc>
              <a:spcBef>
                <a:spcPts val="1600"/>
              </a:spcBef>
              <a:spcAft>
                <a:spcPts val="0"/>
              </a:spcAft>
              <a:buSzPts val="1050"/>
              <a:buChar char="●"/>
              <a:defRPr sz="1050"/>
            </a:lvl7pPr>
            <a:lvl8pPr indent="-295275" lvl="7" marL="3657600" rtl="0" algn="l">
              <a:lnSpc>
                <a:spcPct val="115000"/>
              </a:lnSpc>
              <a:spcBef>
                <a:spcPts val="1600"/>
              </a:spcBef>
              <a:spcAft>
                <a:spcPts val="0"/>
              </a:spcAft>
              <a:buSzPts val="1050"/>
              <a:buChar char="○"/>
              <a:defRPr sz="1050"/>
            </a:lvl8pPr>
            <a:lvl9pPr indent="-295275" lvl="8" marL="4114800" rtl="0" algn="l">
              <a:lnSpc>
                <a:spcPct val="115000"/>
              </a:lnSpc>
              <a:spcBef>
                <a:spcPts val="1600"/>
              </a:spcBef>
              <a:spcAft>
                <a:spcPts val="1600"/>
              </a:spcAft>
              <a:buSzPts val="1050"/>
              <a:buChar char="■"/>
              <a:defRPr sz="1050"/>
            </a:lvl9pPr>
          </a:lstStyle>
          <a:p/>
        </p:txBody>
      </p:sp>
      <p:sp>
        <p:nvSpPr>
          <p:cNvPr id="366" name="Google Shape;366;p62"/>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FFFFFF"/>
              </a:buClr>
              <a:buSzPts val="600"/>
              <a:buFont typeface="Helvetica Neue"/>
              <a:buNone/>
            </a:pPr>
            <a:r>
              <a:rPr b="0" i="0" lang="en-GB" sz="600" u="none" cap="none" strike="noStrike">
                <a:solidFill>
                  <a:srgbClr val="666666"/>
                </a:solidFill>
                <a:latin typeface="Open Sans"/>
                <a:ea typeface="Open Sans"/>
                <a:cs typeface="Open Sans"/>
                <a:sym typeface="Open Sans"/>
              </a:rPr>
              <a:t>© 2022 Turnitin LLC. All rights reserved.</a:t>
            </a:r>
            <a:endParaRPr b="0" i="0" sz="600" u="none" cap="none" strike="noStrike">
              <a:solidFill>
                <a:srgbClr val="666666"/>
              </a:solidFill>
              <a:latin typeface="Open Sans"/>
              <a:ea typeface="Open Sans"/>
              <a:cs typeface="Open Sans"/>
              <a:sym typeface="Open Sans"/>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4. Product Snippet &amp; Copy">
  <p:cSld name="SECTION_TITLE_AND_DESCRIPTION_1">
    <p:spTree>
      <p:nvGrpSpPr>
        <p:cNvPr id="367" name="Shape 367"/>
        <p:cNvGrpSpPr/>
        <p:nvPr/>
      </p:nvGrpSpPr>
      <p:grpSpPr>
        <a:xfrm>
          <a:off x="0" y="0"/>
          <a:ext cx="0" cy="0"/>
          <a:chOff x="0" y="0"/>
          <a:chExt cx="0" cy="0"/>
        </a:xfrm>
      </p:grpSpPr>
      <p:sp>
        <p:nvSpPr>
          <p:cNvPr id="368" name="Google Shape;368;p63"/>
          <p:cNvSpPr txBox="1"/>
          <p:nvPr>
            <p:ph type="title"/>
          </p:nvPr>
        </p:nvSpPr>
        <p:spPr>
          <a:xfrm>
            <a:off x="4742400" y="1090800"/>
            <a:ext cx="3049200" cy="446400"/>
          </a:xfrm>
          <a:prstGeom prst="rect">
            <a:avLst/>
          </a:prstGeom>
          <a:noFill/>
          <a:ln>
            <a:noFill/>
          </a:ln>
        </p:spPr>
        <p:txBody>
          <a:bodyPr anchorCtr="0" anchor="t" bIns="91425" lIns="91425" spcFirstLastPara="1" rIns="91425" wrap="square" tIns="18000">
            <a:noAutofit/>
          </a:bodyPr>
          <a:lstStyle>
            <a:lvl1pPr lvl="0" rtl="0" algn="l">
              <a:lnSpc>
                <a:spcPct val="115000"/>
              </a:lnSpc>
              <a:spcBef>
                <a:spcPts val="0"/>
              </a:spcBef>
              <a:spcAft>
                <a:spcPts val="0"/>
              </a:spcAft>
              <a:buSzPts val="2400"/>
              <a:buNone/>
              <a:defRPr sz="2400"/>
            </a:lvl1pPr>
            <a:lvl2pPr lvl="1" rtl="0" algn="l">
              <a:lnSpc>
                <a:spcPct val="115000"/>
              </a:lnSpc>
              <a:spcBef>
                <a:spcPts val="0"/>
              </a:spcBef>
              <a:spcAft>
                <a:spcPts val="0"/>
              </a:spcAft>
              <a:buSzPts val="2400"/>
              <a:buNone/>
              <a:defRPr sz="2400"/>
            </a:lvl2pPr>
            <a:lvl3pPr lvl="2" rtl="0" algn="l">
              <a:lnSpc>
                <a:spcPct val="115000"/>
              </a:lnSpc>
              <a:spcBef>
                <a:spcPts val="0"/>
              </a:spcBef>
              <a:spcAft>
                <a:spcPts val="0"/>
              </a:spcAft>
              <a:buSzPts val="2400"/>
              <a:buNone/>
              <a:defRPr sz="2400"/>
            </a:lvl3pPr>
            <a:lvl4pPr lvl="3" rtl="0" algn="l">
              <a:lnSpc>
                <a:spcPct val="115000"/>
              </a:lnSpc>
              <a:spcBef>
                <a:spcPts val="0"/>
              </a:spcBef>
              <a:spcAft>
                <a:spcPts val="0"/>
              </a:spcAft>
              <a:buSzPts val="2400"/>
              <a:buNone/>
              <a:defRPr sz="2400"/>
            </a:lvl4pPr>
            <a:lvl5pPr lvl="4" rtl="0" algn="l">
              <a:lnSpc>
                <a:spcPct val="115000"/>
              </a:lnSpc>
              <a:spcBef>
                <a:spcPts val="0"/>
              </a:spcBef>
              <a:spcAft>
                <a:spcPts val="0"/>
              </a:spcAft>
              <a:buSzPts val="2400"/>
              <a:buNone/>
              <a:defRPr sz="2400"/>
            </a:lvl5pPr>
            <a:lvl6pPr lvl="5" rtl="0" algn="l">
              <a:lnSpc>
                <a:spcPct val="115000"/>
              </a:lnSpc>
              <a:spcBef>
                <a:spcPts val="0"/>
              </a:spcBef>
              <a:spcAft>
                <a:spcPts val="0"/>
              </a:spcAft>
              <a:buSzPts val="2400"/>
              <a:buNone/>
              <a:defRPr sz="2400"/>
            </a:lvl6pPr>
            <a:lvl7pPr lvl="6" rtl="0" algn="l">
              <a:lnSpc>
                <a:spcPct val="115000"/>
              </a:lnSpc>
              <a:spcBef>
                <a:spcPts val="0"/>
              </a:spcBef>
              <a:spcAft>
                <a:spcPts val="0"/>
              </a:spcAft>
              <a:buSzPts val="2400"/>
              <a:buNone/>
              <a:defRPr sz="2400"/>
            </a:lvl7pPr>
            <a:lvl8pPr lvl="7" rtl="0" algn="l">
              <a:lnSpc>
                <a:spcPct val="115000"/>
              </a:lnSpc>
              <a:spcBef>
                <a:spcPts val="0"/>
              </a:spcBef>
              <a:spcAft>
                <a:spcPts val="0"/>
              </a:spcAft>
              <a:buSzPts val="2400"/>
              <a:buNone/>
              <a:defRPr sz="2400"/>
            </a:lvl8pPr>
            <a:lvl9pPr lvl="8" rtl="0" algn="l">
              <a:lnSpc>
                <a:spcPct val="115000"/>
              </a:lnSpc>
              <a:spcBef>
                <a:spcPts val="0"/>
              </a:spcBef>
              <a:spcAft>
                <a:spcPts val="0"/>
              </a:spcAft>
              <a:buSzPts val="2400"/>
              <a:buNone/>
              <a:defRPr sz="2400"/>
            </a:lvl9pPr>
          </a:lstStyle>
          <a:p/>
        </p:txBody>
      </p:sp>
      <p:sp>
        <p:nvSpPr>
          <p:cNvPr id="369" name="Google Shape;369;p63"/>
          <p:cNvSpPr txBox="1"/>
          <p:nvPr>
            <p:ph idx="1" type="body"/>
          </p:nvPr>
        </p:nvSpPr>
        <p:spPr>
          <a:xfrm>
            <a:off x="4742400" y="1695600"/>
            <a:ext cx="3571200" cy="1551600"/>
          </a:xfrm>
          <a:prstGeom prst="rect">
            <a:avLst/>
          </a:prstGeom>
          <a:noFill/>
          <a:ln>
            <a:noFill/>
          </a:ln>
        </p:spPr>
        <p:txBody>
          <a:bodyPr anchorCtr="0" anchor="t" bIns="91425" lIns="91425" spcFirstLastPara="1" rIns="91425" wrap="square" tIns="162000">
            <a:noAutofit/>
          </a:bodyPr>
          <a:lstStyle>
            <a:lvl1pPr indent="-295275" lvl="0" marL="457200" rtl="0" algn="l">
              <a:lnSpc>
                <a:spcPct val="115000"/>
              </a:lnSpc>
              <a:spcBef>
                <a:spcPts val="1000"/>
              </a:spcBef>
              <a:spcAft>
                <a:spcPts val="0"/>
              </a:spcAft>
              <a:buSzPts val="1050"/>
              <a:buChar char="●"/>
              <a:defRPr sz="1050"/>
            </a:lvl1pPr>
            <a:lvl2pPr indent="-295275" lvl="1" marL="914400" rtl="0" algn="l">
              <a:lnSpc>
                <a:spcPct val="115000"/>
              </a:lnSpc>
              <a:spcBef>
                <a:spcPts val="1000"/>
              </a:spcBef>
              <a:spcAft>
                <a:spcPts val="0"/>
              </a:spcAft>
              <a:buSzPts val="1050"/>
              <a:buChar char="○"/>
              <a:defRPr sz="1050"/>
            </a:lvl2pPr>
            <a:lvl3pPr indent="-295275" lvl="2" marL="1371600" rtl="0" algn="l">
              <a:lnSpc>
                <a:spcPct val="115000"/>
              </a:lnSpc>
              <a:spcBef>
                <a:spcPts val="1000"/>
              </a:spcBef>
              <a:spcAft>
                <a:spcPts val="0"/>
              </a:spcAft>
              <a:buSzPts val="1050"/>
              <a:buChar char="■"/>
              <a:defRPr sz="1050"/>
            </a:lvl3pPr>
            <a:lvl4pPr indent="-295275" lvl="3" marL="1828800" rtl="0" algn="l">
              <a:lnSpc>
                <a:spcPct val="115000"/>
              </a:lnSpc>
              <a:spcBef>
                <a:spcPts val="1000"/>
              </a:spcBef>
              <a:spcAft>
                <a:spcPts val="0"/>
              </a:spcAft>
              <a:buSzPts val="1050"/>
              <a:buChar char="●"/>
              <a:defRPr sz="1050"/>
            </a:lvl4pPr>
            <a:lvl5pPr indent="-295275" lvl="4" marL="2286000" rtl="0" algn="l">
              <a:lnSpc>
                <a:spcPct val="115000"/>
              </a:lnSpc>
              <a:spcBef>
                <a:spcPts val="1000"/>
              </a:spcBef>
              <a:spcAft>
                <a:spcPts val="0"/>
              </a:spcAft>
              <a:buSzPts val="1050"/>
              <a:buChar char="○"/>
              <a:defRPr sz="1050"/>
            </a:lvl5pPr>
            <a:lvl6pPr indent="-295275" lvl="5" marL="2743200" rtl="0" algn="l">
              <a:lnSpc>
                <a:spcPct val="115000"/>
              </a:lnSpc>
              <a:spcBef>
                <a:spcPts val="1000"/>
              </a:spcBef>
              <a:spcAft>
                <a:spcPts val="0"/>
              </a:spcAft>
              <a:buSzPts val="1050"/>
              <a:buChar char="■"/>
              <a:defRPr sz="1050"/>
            </a:lvl6pPr>
            <a:lvl7pPr indent="-295275" lvl="6" marL="3200400" rtl="0" algn="l">
              <a:lnSpc>
                <a:spcPct val="115000"/>
              </a:lnSpc>
              <a:spcBef>
                <a:spcPts val="1000"/>
              </a:spcBef>
              <a:spcAft>
                <a:spcPts val="0"/>
              </a:spcAft>
              <a:buSzPts val="1050"/>
              <a:buChar char="●"/>
              <a:defRPr sz="1050"/>
            </a:lvl7pPr>
            <a:lvl8pPr indent="-295275" lvl="7" marL="3657600" rtl="0" algn="l">
              <a:lnSpc>
                <a:spcPct val="115000"/>
              </a:lnSpc>
              <a:spcBef>
                <a:spcPts val="1000"/>
              </a:spcBef>
              <a:spcAft>
                <a:spcPts val="0"/>
              </a:spcAft>
              <a:buSzPts val="1050"/>
              <a:buChar char="○"/>
              <a:defRPr sz="1050"/>
            </a:lvl8pPr>
            <a:lvl9pPr indent="-295275" lvl="8" marL="4114800" rtl="0" algn="l">
              <a:lnSpc>
                <a:spcPct val="115000"/>
              </a:lnSpc>
              <a:spcBef>
                <a:spcPts val="1000"/>
              </a:spcBef>
              <a:spcAft>
                <a:spcPts val="1000"/>
              </a:spcAft>
              <a:buSzPts val="1050"/>
              <a:buChar char="■"/>
              <a:defRPr sz="1050"/>
            </a:lvl9pPr>
          </a:lstStyle>
          <a:p/>
        </p:txBody>
      </p:sp>
      <p:pic>
        <p:nvPicPr>
          <p:cNvPr id="370" name="Google Shape;370;p63"/>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371" name="Google Shape;371;p63"/>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FFFFFF"/>
              </a:buClr>
              <a:buSzPts val="600"/>
              <a:buFont typeface="Helvetica Neue"/>
              <a:buNone/>
            </a:pPr>
            <a:r>
              <a:rPr b="0" i="0" lang="en-GB" sz="600" u="none" cap="none" strike="noStrike">
                <a:solidFill>
                  <a:srgbClr val="666666"/>
                </a:solidFill>
                <a:latin typeface="Open Sans"/>
                <a:ea typeface="Open Sans"/>
                <a:cs typeface="Open Sans"/>
                <a:sym typeface="Open Sans"/>
              </a:rPr>
              <a:t>© 2022 Turnitin LLC. All rights reserved.</a:t>
            </a:r>
            <a:endParaRPr b="0" i="0" sz="600" u="none" cap="none" strike="noStrike">
              <a:solidFill>
                <a:srgbClr val="666666"/>
              </a:solidFill>
              <a:latin typeface="Open Sans"/>
              <a:ea typeface="Open Sans"/>
              <a:cs typeface="Open Sans"/>
              <a:sym typeface="Open Sans"/>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4. Product Snippet &amp; Copy 1">
  <p:cSld name="SECTION_TITLE_AND_DESCRIPTION_1_1">
    <p:spTree>
      <p:nvGrpSpPr>
        <p:cNvPr id="372" name="Shape 372"/>
        <p:cNvGrpSpPr/>
        <p:nvPr/>
      </p:nvGrpSpPr>
      <p:grpSpPr>
        <a:xfrm>
          <a:off x="0" y="0"/>
          <a:ext cx="0" cy="0"/>
          <a:chOff x="0" y="0"/>
          <a:chExt cx="0" cy="0"/>
        </a:xfrm>
      </p:grpSpPr>
      <p:sp>
        <p:nvSpPr>
          <p:cNvPr id="373" name="Google Shape;373;p64"/>
          <p:cNvSpPr txBox="1"/>
          <p:nvPr>
            <p:ph type="title"/>
          </p:nvPr>
        </p:nvSpPr>
        <p:spPr>
          <a:xfrm>
            <a:off x="4742400" y="1090800"/>
            <a:ext cx="3049200" cy="446400"/>
          </a:xfrm>
          <a:prstGeom prst="rect">
            <a:avLst/>
          </a:prstGeom>
          <a:noFill/>
          <a:ln>
            <a:noFill/>
          </a:ln>
        </p:spPr>
        <p:txBody>
          <a:bodyPr anchorCtr="0" anchor="t" bIns="91425" lIns="91425" spcFirstLastPara="1" rIns="91425" wrap="square" tIns="18000">
            <a:noAutofit/>
          </a:bodyPr>
          <a:lstStyle>
            <a:lvl1pPr lvl="0" rtl="0" algn="l">
              <a:lnSpc>
                <a:spcPct val="115000"/>
              </a:lnSpc>
              <a:spcBef>
                <a:spcPts val="0"/>
              </a:spcBef>
              <a:spcAft>
                <a:spcPts val="0"/>
              </a:spcAft>
              <a:buSzPts val="2400"/>
              <a:buNone/>
              <a:defRPr sz="2400"/>
            </a:lvl1pPr>
            <a:lvl2pPr lvl="1" rtl="0" algn="l">
              <a:lnSpc>
                <a:spcPct val="115000"/>
              </a:lnSpc>
              <a:spcBef>
                <a:spcPts val="0"/>
              </a:spcBef>
              <a:spcAft>
                <a:spcPts val="0"/>
              </a:spcAft>
              <a:buSzPts val="2400"/>
              <a:buNone/>
              <a:defRPr sz="2400"/>
            </a:lvl2pPr>
            <a:lvl3pPr lvl="2" rtl="0" algn="l">
              <a:lnSpc>
                <a:spcPct val="115000"/>
              </a:lnSpc>
              <a:spcBef>
                <a:spcPts val="0"/>
              </a:spcBef>
              <a:spcAft>
                <a:spcPts val="0"/>
              </a:spcAft>
              <a:buSzPts val="2400"/>
              <a:buNone/>
              <a:defRPr sz="2400"/>
            </a:lvl3pPr>
            <a:lvl4pPr lvl="3" rtl="0" algn="l">
              <a:lnSpc>
                <a:spcPct val="115000"/>
              </a:lnSpc>
              <a:spcBef>
                <a:spcPts val="0"/>
              </a:spcBef>
              <a:spcAft>
                <a:spcPts val="0"/>
              </a:spcAft>
              <a:buSzPts val="2400"/>
              <a:buNone/>
              <a:defRPr sz="2400"/>
            </a:lvl4pPr>
            <a:lvl5pPr lvl="4" rtl="0" algn="l">
              <a:lnSpc>
                <a:spcPct val="115000"/>
              </a:lnSpc>
              <a:spcBef>
                <a:spcPts val="0"/>
              </a:spcBef>
              <a:spcAft>
                <a:spcPts val="0"/>
              </a:spcAft>
              <a:buSzPts val="2400"/>
              <a:buNone/>
              <a:defRPr sz="2400"/>
            </a:lvl5pPr>
            <a:lvl6pPr lvl="5" rtl="0" algn="l">
              <a:lnSpc>
                <a:spcPct val="115000"/>
              </a:lnSpc>
              <a:spcBef>
                <a:spcPts val="0"/>
              </a:spcBef>
              <a:spcAft>
                <a:spcPts val="0"/>
              </a:spcAft>
              <a:buSzPts val="2400"/>
              <a:buNone/>
              <a:defRPr sz="2400"/>
            </a:lvl6pPr>
            <a:lvl7pPr lvl="6" rtl="0" algn="l">
              <a:lnSpc>
                <a:spcPct val="115000"/>
              </a:lnSpc>
              <a:spcBef>
                <a:spcPts val="0"/>
              </a:spcBef>
              <a:spcAft>
                <a:spcPts val="0"/>
              </a:spcAft>
              <a:buSzPts val="2400"/>
              <a:buNone/>
              <a:defRPr sz="2400"/>
            </a:lvl7pPr>
            <a:lvl8pPr lvl="7" rtl="0" algn="l">
              <a:lnSpc>
                <a:spcPct val="115000"/>
              </a:lnSpc>
              <a:spcBef>
                <a:spcPts val="0"/>
              </a:spcBef>
              <a:spcAft>
                <a:spcPts val="0"/>
              </a:spcAft>
              <a:buSzPts val="2400"/>
              <a:buNone/>
              <a:defRPr sz="2400"/>
            </a:lvl8pPr>
            <a:lvl9pPr lvl="8" rtl="0" algn="l">
              <a:lnSpc>
                <a:spcPct val="115000"/>
              </a:lnSpc>
              <a:spcBef>
                <a:spcPts val="0"/>
              </a:spcBef>
              <a:spcAft>
                <a:spcPts val="0"/>
              </a:spcAft>
              <a:buSzPts val="2400"/>
              <a:buNone/>
              <a:defRPr sz="2400"/>
            </a:lvl9pPr>
          </a:lstStyle>
          <a:p/>
        </p:txBody>
      </p:sp>
      <p:sp>
        <p:nvSpPr>
          <p:cNvPr id="374" name="Google Shape;374;p64"/>
          <p:cNvSpPr txBox="1"/>
          <p:nvPr>
            <p:ph idx="1" type="body"/>
          </p:nvPr>
        </p:nvSpPr>
        <p:spPr>
          <a:xfrm>
            <a:off x="4742400" y="1695600"/>
            <a:ext cx="3571200" cy="1551600"/>
          </a:xfrm>
          <a:prstGeom prst="rect">
            <a:avLst/>
          </a:prstGeom>
          <a:noFill/>
          <a:ln>
            <a:noFill/>
          </a:ln>
        </p:spPr>
        <p:txBody>
          <a:bodyPr anchorCtr="0" anchor="t" bIns="91425" lIns="91425" spcFirstLastPara="1" rIns="91425" wrap="square" tIns="162000">
            <a:noAutofit/>
          </a:bodyPr>
          <a:lstStyle>
            <a:lvl1pPr indent="-295275" lvl="0" marL="457200" rtl="0" algn="l">
              <a:lnSpc>
                <a:spcPct val="115000"/>
              </a:lnSpc>
              <a:spcBef>
                <a:spcPts val="1000"/>
              </a:spcBef>
              <a:spcAft>
                <a:spcPts val="0"/>
              </a:spcAft>
              <a:buSzPts val="1050"/>
              <a:buChar char="●"/>
              <a:defRPr sz="1050"/>
            </a:lvl1pPr>
            <a:lvl2pPr indent="-295275" lvl="1" marL="914400" rtl="0" algn="l">
              <a:lnSpc>
                <a:spcPct val="115000"/>
              </a:lnSpc>
              <a:spcBef>
                <a:spcPts val="1000"/>
              </a:spcBef>
              <a:spcAft>
                <a:spcPts val="0"/>
              </a:spcAft>
              <a:buSzPts val="1050"/>
              <a:buChar char="○"/>
              <a:defRPr sz="1050"/>
            </a:lvl2pPr>
            <a:lvl3pPr indent="-295275" lvl="2" marL="1371600" rtl="0" algn="l">
              <a:lnSpc>
                <a:spcPct val="115000"/>
              </a:lnSpc>
              <a:spcBef>
                <a:spcPts val="1000"/>
              </a:spcBef>
              <a:spcAft>
                <a:spcPts val="0"/>
              </a:spcAft>
              <a:buSzPts val="1050"/>
              <a:buChar char="■"/>
              <a:defRPr sz="1050"/>
            </a:lvl3pPr>
            <a:lvl4pPr indent="-295275" lvl="3" marL="1828800" rtl="0" algn="l">
              <a:lnSpc>
                <a:spcPct val="115000"/>
              </a:lnSpc>
              <a:spcBef>
                <a:spcPts val="1000"/>
              </a:spcBef>
              <a:spcAft>
                <a:spcPts val="0"/>
              </a:spcAft>
              <a:buSzPts val="1050"/>
              <a:buChar char="●"/>
              <a:defRPr sz="1050"/>
            </a:lvl4pPr>
            <a:lvl5pPr indent="-295275" lvl="4" marL="2286000" rtl="0" algn="l">
              <a:lnSpc>
                <a:spcPct val="115000"/>
              </a:lnSpc>
              <a:spcBef>
                <a:spcPts val="1000"/>
              </a:spcBef>
              <a:spcAft>
                <a:spcPts val="0"/>
              </a:spcAft>
              <a:buSzPts val="1050"/>
              <a:buChar char="○"/>
              <a:defRPr sz="1050"/>
            </a:lvl5pPr>
            <a:lvl6pPr indent="-295275" lvl="5" marL="2743200" rtl="0" algn="l">
              <a:lnSpc>
                <a:spcPct val="115000"/>
              </a:lnSpc>
              <a:spcBef>
                <a:spcPts val="1000"/>
              </a:spcBef>
              <a:spcAft>
                <a:spcPts val="0"/>
              </a:spcAft>
              <a:buSzPts val="1050"/>
              <a:buChar char="■"/>
              <a:defRPr sz="1050"/>
            </a:lvl6pPr>
            <a:lvl7pPr indent="-295275" lvl="6" marL="3200400" rtl="0" algn="l">
              <a:lnSpc>
                <a:spcPct val="115000"/>
              </a:lnSpc>
              <a:spcBef>
                <a:spcPts val="1000"/>
              </a:spcBef>
              <a:spcAft>
                <a:spcPts val="0"/>
              </a:spcAft>
              <a:buSzPts val="1050"/>
              <a:buChar char="●"/>
              <a:defRPr sz="1050"/>
            </a:lvl7pPr>
            <a:lvl8pPr indent="-295275" lvl="7" marL="3657600" rtl="0" algn="l">
              <a:lnSpc>
                <a:spcPct val="115000"/>
              </a:lnSpc>
              <a:spcBef>
                <a:spcPts val="1000"/>
              </a:spcBef>
              <a:spcAft>
                <a:spcPts val="0"/>
              </a:spcAft>
              <a:buSzPts val="1050"/>
              <a:buChar char="○"/>
              <a:defRPr sz="1050"/>
            </a:lvl8pPr>
            <a:lvl9pPr indent="-295275" lvl="8" marL="4114800" rtl="0" algn="l">
              <a:lnSpc>
                <a:spcPct val="115000"/>
              </a:lnSpc>
              <a:spcBef>
                <a:spcPts val="1000"/>
              </a:spcBef>
              <a:spcAft>
                <a:spcPts val="1000"/>
              </a:spcAft>
              <a:buSzPts val="1050"/>
              <a:buChar char="■"/>
              <a:defRPr sz="1050"/>
            </a:lvl9pPr>
          </a:lstStyle>
          <a:p/>
        </p:txBody>
      </p:sp>
      <p:pic>
        <p:nvPicPr>
          <p:cNvPr id="375" name="Google Shape;375;p64"/>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pic>
        <p:nvPicPr>
          <p:cNvPr id="376" name="Google Shape;376;p64"/>
          <p:cNvPicPr preferRelativeResize="0"/>
          <p:nvPr/>
        </p:nvPicPr>
        <p:blipFill rotWithShape="1">
          <a:blip r:embed="rId3">
            <a:alphaModFix/>
          </a:blip>
          <a:srcRect b="0" l="38034" r="0" t="0"/>
          <a:stretch/>
        </p:blipFill>
        <p:spPr>
          <a:xfrm>
            <a:off x="0" y="935975"/>
            <a:ext cx="4080025" cy="3641802"/>
          </a:xfrm>
          <a:prstGeom prst="rect">
            <a:avLst/>
          </a:prstGeom>
          <a:noFill/>
          <a:ln>
            <a:noFill/>
          </a:ln>
          <a:effectLst>
            <a:reflection blurRad="0" dir="0" dist="0" endA="0" endPos="3000" fadeDir="5400012" kx="0" rotWithShape="0" algn="bl" stA="24000" stPos="0" sy="-100000" ky="0"/>
          </a:effectLst>
        </p:spPr>
      </p:pic>
      <p:sp>
        <p:nvSpPr>
          <p:cNvPr id="377" name="Google Shape;377;p64"/>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FFFFFF"/>
              </a:buClr>
              <a:buSzPts val="600"/>
              <a:buFont typeface="Helvetica Neue"/>
              <a:buNone/>
            </a:pPr>
            <a:r>
              <a:rPr b="0" i="0" lang="en-GB" sz="600" u="none" cap="none" strike="noStrike">
                <a:solidFill>
                  <a:srgbClr val="666666"/>
                </a:solidFill>
                <a:latin typeface="Open Sans"/>
                <a:ea typeface="Open Sans"/>
                <a:cs typeface="Open Sans"/>
                <a:sym typeface="Open Sans"/>
              </a:rPr>
              <a:t>© 2022 Turnitin LLC. All rights reserved.</a:t>
            </a:r>
            <a:endParaRPr b="0" i="0" sz="600" u="none" cap="none" strike="noStrike">
              <a:solidFill>
                <a:srgbClr val="666666"/>
              </a:solidFill>
              <a:latin typeface="Open Sans"/>
              <a:ea typeface="Open Sans"/>
              <a:cs typeface="Open Sans"/>
              <a:sym typeface="Open Sans"/>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4. Product Snippet &amp; Copy 1 3">
  <p:cSld name="SECTION_TITLE_AND_DESCRIPTION_1_1_3">
    <p:spTree>
      <p:nvGrpSpPr>
        <p:cNvPr id="378" name="Shape 378"/>
        <p:cNvGrpSpPr/>
        <p:nvPr/>
      </p:nvGrpSpPr>
      <p:grpSpPr>
        <a:xfrm>
          <a:off x="0" y="0"/>
          <a:ext cx="0" cy="0"/>
          <a:chOff x="0" y="0"/>
          <a:chExt cx="0" cy="0"/>
        </a:xfrm>
      </p:grpSpPr>
      <p:sp>
        <p:nvSpPr>
          <p:cNvPr id="379" name="Google Shape;379;p65"/>
          <p:cNvSpPr txBox="1"/>
          <p:nvPr>
            <p:ph type="title"/>
          </p:nvPr>
        </p:nvSpPr>
        <p:spPr>
          <a:xfrm>
            <a:off x="752400" y="604800"/>
            <a:ext cx="5357400" cy="446400"/>
          </a:xfrm>
          <a:prstGeom prst="rect">
            <a:avLst/>
          </a:prstGeom>
          <a:noFill/>
          <a:ln>
            <a:noFill/>
          </a:ln>
        </p:spPr>
        <p:txBody>
          <a:bodyPr anchorCtr="0" anchor="t" bIns="91425" lIns="91425" spcFirstLastPara="1" rIns="91425" wrap="square" tIns="18000">
            <a:noAutofit/>
          </a:bodyPr>
          <a:lstStyle>
            <a:lvl1pPr lvl="0" rtl="0" algn="l">
              <a:lnSpc>
                <a:spcPct val="115000"/>
              </a:lnSpc>
              <a:spcBef>
                <a:spcPts val="0"/>
              </a:spcBef>
              <a:spcAft>
                <a:spcPts val="0"/>
              </a:spcAft>
              <a:buSzPts val="2400"/>
              <a:buNone/>
              <a:defRPr sz="2400"/>
            </a:lvl1pPr>
            <a:lvl2pPr lvl="1" rtl="0" algn="l">
              <a:lnSpc>
                <a:spcPct val="115000"/>
              </a:lnSpc>
              <a:spcBef>
                <a:spcPts val="0"/>
              </a:spcBef>
              <a:spcAft>
                <a:spcPts val="0"/>
              </a:spcAft>
              <a:buSzPts val="2400"/>
              <a:buNone/>
              <a:defRPr sz="2400"/>
            </a:lvl2pPr>
            <a:lvl3pPr lvl="2" rtl="0" algn="l">
              <a:lnSpc>
                <a:spcPct val="115000"/>
              </a:lnSpc>
              <a:spcBef>
                <a:spcPts val="0"/>
              </a:spcBef>
              <a:spcAft>
                <a:spcPts val="0"/>
              </a:spcAft>
              <a:buSzPts val="2400"/>
              <a:buNone/>
              <a:defRPr sz="2400"/>
            </a:lvl3pPr>
            <a:lvl4pPr lvl="3" rtl="0" algn="l">
              <a:lnSpc>
                <a:spcPct val="115000"/>
              </a:lnSpc>
              <a:spcBef>
                <a:spcPts val="0"/>
              </a:spcBef>
              <a:spcAft>
                <a:spcPts val="0"/>
              </a:spcAft>
              <a:buSzPts val="2400"/>
              <a:buNone/>
              <a:defRPr sz="2400"/>
            </a:lvl4pPr>
            <a:lvl5pPr lvl="4" rtl="0" algn="l">
              <a:lnSpc>
                <a:spcPct val="115000"/>
              </a:lnSpc>
              <a:spcBef>
                <a:spcPts val="0"/>
              </a:spcBef>
              <a:spcAft>
                <a:spcPts val="0"/>
              </a:spcAft>
              <a:buSzPts val="2400"/>
              <a:buNone/>
              <a:defRPr sz="2400"/>
            </a:lvl5pPr>
            <a:lvl6pPr lvl="5" rtl="0" algn="l">
              <a:lnSpc>
                <a:spcPct val="115000"/>
              </a:lnSpc>
              <a:spcBef>
                <a:spcPts val="0"/>
              </a:spcBef>
              <a:spcAft>
                <a:spcPts val="0"/>
              </a:spcAft>
              <a:buSzPts val="2400"/>
              <a:buNone/>
              <a:defRPr sz="2400"/>
            </a:lvl6pPr>
            <a:lvl7pPr lvl="6" rtl="0" algn="l">
              <a:lnSpc>
                <a:spcPct val="115000"/>
              </a:lnSpc>
              <a:spcBef>
                <a:spcPts val="0"/>
              </a:spcBef>
              <a:spcAft>
                <a:spcPts val="0"/>
              </a:spcAft>
              <a:buSzPts val="2400"/>
              <a:buNone/>
              <a:defRPr sz="2400"/>
            </a:lvl7pPr>
            <a:lvl8pPr lvl="7" rtl="0" algn="l">
              <a:lnSpc>
                <a:spcPct val="115000"/>
              </a:lnSpc>
              <a:spcBef>
                <a:spcPts val="0"/>
              </a:spcBef>
              <a:spcAft>
                <a:spcPts val="0"/>
              </a:spcAft>
              <a:buSzPts val="2400"/>
              <a:buNone/>
              <a:defRPr sz="2400"/>
            </a:lvl8pPr>
            <a:lvl9pPr lvl="8" rtl="0" algn="l">
              <a:lnSpc>
                <a:spcPct val="115000"/>
              </a:lnSpc>
              <a:spcBef>
                <a:spcPts val="0"/>
              </a:spcBef>
              <a:spcAft>
                <a:spcPts val="0"/>
              </a:spcAft>
              <a:buSzPts val="2400"/>
              <a:buNone/>
              <a:defRPr sz="2400"/>
            </a:lvl9pPr>
          </a:lstStyle>
          <a:p/>
        </p:txBody>
      </p:sp>
      <p:sp>
        <p:nvSpPr>
          <p:cNvPr id="380" name="Google Shape;380;p65"/>
          <p:cNvSpPr txBox="1"/>
          <p:nvPr>
            <p:ph idx="1" type="body"/>
          </p:nvPr>
        </p:nvSpPr>
        <p:spPr>
          <a:xfrm>
            <a:off x="4742400" y="1695600"/>
            <a:ext cx="3571200" cy="1551600"/>
          </a:xfrm>
          <a:prstGeom prst="rect">
            <a:avLst/>
          </a:prstGeom>
          <a:noFill/>
          <a:ln>
            <a:noFill/>
          </a:ln>
        </p:spPr>
        <p:txBody>
          <a:bodyPr anchorCtr="0" anchor="t" bIns="91425" lIns="91425" spcFirstLastPara="1" rIns="91425" wrap="square" tIns="162000">
            <a:noAutofit/>
          </a:bodyPr>
          <a:lstStyle>
            <a:lvl1pPr indent="-295275" lvl="0" marL="457200" rtl="0" algn="l">
              <a:lnSpc>
                <a:spcPct val="115000"/>
              </a:lnSpc>
              <a:spcBef>
                <a:spcPts val="1000"/>
              </a:spcBef>
              <a:spcAft>
                <a:spcPts val="0"/>
              </a:spcAft>
              <a:buSzPts val="1050"/>
              <a:buChar char="●"/>
              <a:defRPr sz="1050"/>
            </a:lvl1pPr>
            <a:lvl2pPr indent="-295275" lvl="1" marL="914400" rtl="0" algn="l">
              <a:lnSpc>
                <a:spcPct val="115000"/>
              </a:lnSpc>
              <a:spcBef>
                <a:spcPts val="1000"/>
              </a:spcBef>
              <a:spcAft>
                <a:spcPts val="0"/>
              </a:spcAft>
              <a:buSzPts val="1050"/>
              <a:buChar char="○"/>
              <a:defRPr sz="1050"/>
            </a:lvl2pPr>
            <a:lvl3pPr indent="-295275" lvl="2" marL="1371600" rtl="0" algn="l">
              <a:lnSpc>
                <a:spcPct val="115000"/>
              </a:lnSpc>
              <a:spcBef>
                <a:spcPts val="1000"/>
              </a:spcBef>
              <a:spcAft>
                <a:spcPts val="0"/>
              </a:spcAft>
              <a:buSzPts val="1050"/>
              <a:buChar char="■"/>
              <a:defRPr sz="1050"/>
            </a:lvl3pPr>
            <a:lvl4pPr indent="-295275" lvl="3" marL="1828800" rtl="0" algn="l">
              <a:lnSpc>
                <a:spcPct val="115000"/>
              </a:lnSpc>
              <a:spcBef>
                <a:spcPts val="1000"/>
              </a:spcBef>
              <a:spcAft>
                <a:spcPts val="0"/>
              </a:spcAft>
              <a:buSzPts val="1050"/>
              <a:buChar char="●"/>
              <a:defRPr sz="1050"/>
            </a:lvl4pPr>
            <a:lvl5pPr indent="-295275" lvl="4" marL="2286000" rtl="0" algn="l">
              <a:lnSpc>
                <a:spcPct val="115000"/>
              </a:lnSpc>
              <a:spcBef>
                <a:spcPts val="1000"/>
              </a:spcBef>
              <a:spcAft>
                <a:spcPts val="0"/>
              </a:spcAft>
              <a:buSzPts val="1050"/>
              <a:buChar char="○"/>
              <a:defRPr sz="1050"/>
            </a:lvl5pPr>
            <a:lvl6pPr indent="-295275" lvl="5" marL="2743200" rtl="0" algn="l">
              <a:lnSpc>
                <a:spcPct val="115000"/>
              </a:lnSpc>
              <a:spcBef>
                <a:spcPts val="1000"/>
              </a:spcBef>
              <a:spcAft>
                <a:spcPts val="0"/>
              </a:spcAft>
              <a:buSzPts val="1050"/>
              <a:buChar char="■"/>
              <a:defRPr sz="1050"/>
            </a:lvl6pPr>
            <a:lvl7pPr indent="-295275" lvl="6" marL="3200400" rtl="0" algn="l">
              <a:lnSpc>
                <a:spcPct val="115000"/>
              </a:lnSpc>
              <a:spcBef>
                <a:spcPts val="1000"/>
              </a:spcBef>
              <a:spcAft>
                <a:spcPts val="0"/>
              </a:spcAft>
              <a:buSzPts val="1050"/>
              <a:buChar char="●"/>
              <a:defRPr sz="1050"/>
            </a:lvl7pPr>
            <a:lvl8pPr indent="-295275" lvl="7" marL="3657600" rtl="0" algn="l">
              <a:lnSpc>
                <a:spcPct val="115000"/>
              </a:lnSpc>
              <a:spcBef>
                <a:spcPts val="1000"/>
              </a:spcBef>
              <a:spcAft>
                <a:spcPts val="0"/>
              </a:spcAft>
              <a:buSzPts val="1050"/>
              <a:buChar char="○"/>
              <a:defRPr sz="1050"/>
            </a:lvl8pPr>
            <a:lvl9pPr indent="-295275" lvl="8" marL="4114800" rtl="0" algn="l">
              <a:lnSpc>
                <a:spcPct val="115000"/>
              </a:lnSpc>
              <a:spcBef>
                <a:spcPts val="1000"/>
              </a:spcBef>
              <a:spcAft>
                <a:spcPts val="1000"/>
              </a:spcAft>
              <a:buSzPts val="1050"/>
              <a:buChar char="■"/>
              <a:defRPr sz="1050"/>
            </a:lvl9pPr>
          </a:lstStyle>
          <a:p/>
        </p:txBody>
      </p:sp>
      <p:pic>
        <p:nvPicPr>
          <p:cNvPr id="381" name="Google Shape;381;p65"/>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pic>
        <p:nvPicPr>
          <p:cNvPr id="382" name="Google Shape;382;p65"/>
          <p:cNvPicPr preferRelativeResize="0"/>
          <p:nvPr/>
        </p:nvPicPr>
        <p:blipFill rotWithShape="1">
          <a:blip r:embed="rId3">
            <a:alphaModFix/>
          </a:blip>
          <a:srcRect b="0" l="0" r="0" t="0"/>
          <a:stretch/>
        </p:blipFill>
        <p:spPr>
          <a:xfrm>
            <a:off x="354625" y="1154300"/>
            <a:ext cx="6392544" cy="3535712"/>
          </a:xfrm>
          <a:prstGeom prst="rect">
            <a:avLst/>
          </a:prstGeom>
          <a:noFill/>
          <a:ln>
            <a:noFill/>
          </a:ln>
          <a:effectLst>
            <a:reflection blurRad="0" dir="0" dist="0" endA="0" endPos="3000" fadeDir="5400012" kx="0" rotWithShape="0" algn="bl" stA="24000" stPos="0" sy="-100000" ky="0"/>
          </a:effectLst>
        </p:spPr>
      </p:pic>
      <p:sp>
        <p:nvSpPr>
          <p:cNvPr id="383" name="Google Shape;383;p65"/>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FFFFFF"/>
              </a:buClr>
              <a:buSzPts val="600"/>
              <a:buFont typeface="Helvetica Neue"/>
              <a:buNone/>
            </a:pPr>
            <a:r>
              <a:rPr b="0" i="0" lang="en-GB" sz="600" u="none" cap="none" strike="noStrike">
                <a:solidFill>
                  <a:srgbClr val="666666"/>
                </a:solidFill>
                <a:latin typeface="Open Sans"/>
                <a:ea typeface="Open Sans"/>
                <a:cs typeface="Open Sans"/>
                <a:sym typeface="Open Sans"/>
              </a:rPr>
              <a:t>© 2022 Turnitin LLC. All rights reserved.</a:t>
            </a:r>
            <a:endParaRPr b="0" i="0" sz="600" u="none" cap="none" strike="noStrike">
              <a:solidFill>
                <a:srgbClr val="666666"/>
              </a:solidFill>
              <a:latin typeface="Open Sans"/>
              <a:ea typeface="Open Sans"/>
              <a:cs typeface="Open Sans"/>
              <a:sym typeface="Open Sans"/>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4. Product Snippet &amp; Copy 1 2">
  <p:cSld name="SECTION_TITLE_AND_DESCRIPTION_1_1_2">
    <p:spTree>
      <p:nvGrpSpPr>
        <p:cNvPr id="384" name="Shape 384"/>
        <p:cNvGrpSpPr/>
        <p:nvPr/>
      </p:nvGrpSpPr>
      <p:grpSpPr>
        <a:xfrm>
          <a:off x="0" y="0"/>
          <a:ext cx="0" cy="0"/>
          <a:chOff x="0" y="0"/>
          <a:chExt cx="0" cy="0"/>
        </a:xfrm>
      </p:grpSpPr>
      <p:sp>
        <p:nvSpPr>
          <p:cNvPr id="385" name="Google Shape;385;p66"/>
          <p:cNvSpPr txBox="1"/>
          <p:nvPr>
            <p:ph type="title"/>
          </p:nvPr>
        </p:nvSpPr>
        <p:spPr>
          <a:xfrm>
            <a:off x="819775" y="1090800"/>
            <a:ext cx="3049200" cy="446400"/>
          </a:xfrm>
          <a:prstGeom prst="rect">
            <a:avLst/>
          </a:prstGeom>
          <a:noFill/>
          <a:ln>
            <a:noFill/>
          </a:ln>
        </p:spPr>
        <p:txBody>
          <a:bodyPr anchorCtr="0" anchor="t" bIns="91425" lIns="91425" spcFirstLastPara="1" rIns="91425" wrap="square" tIns="18000">
            <a:noAutofit/>
          </a:bodyPr>
          <a:lstStyle>
            <a:lvl1pPr lvl="0" rtl="0" algn="l">
              <a:lnSpc>
                <a:spcPct val="115000"/>
              </a:lnSpc>
              <a:spcBef>
                <a:spcPts val="0"/>
              </a:spcBef>
              <a:spcAft>
                <a:spcPts val="0"/>
              </a:spcAft>
              <a:buSzPts val="2400"/>
              <a:buNone/>
              <a:defRPr sz="2400"/>
            </a:lvl1pPr>
            <a:lvl2pPr lvl="1" rtl="0" algn="l">
              <a:lnSpc>
                <a:spcPct val="115000"/>
              </a:lnSpc>
              <a:spcBef>
                <a:spcPts val="0"/>
              </a:spcBef>
              <a:spcAft>
                <a:spcPts val="0"/>
              </a:spcAft>
              <a:buSzPts val="2400"/>
              <a:buNone/>
              <a:defRPr sz="2400"/>
            </a:lvl2pPr>
            <a:lvl3pPr lvl="2" rtl="0" algn="l">
              <a:lnSpc>
                <a:spcPct val="115000"/>
              </a:lnSpc>
              <a:spcBef>
                <a:spcPts val="0"/>
              </a:spcBef>
              <a:spcAft>
                <a:spcPts val="0"/>
              </a:spcAft>
              <a:buSzPts val="2400"/>
              <a:buNone/>
              <a:defRPr sz="2400"/>
            </a:lvl3pPr>
            <a:lvl4pPr lvl="3" rtl="0" algn="l">
              <a:lnSpc>
                <a:spcPct val="115000"/>
              </a:lnSpc>
              <a:spcBef>
                <a:spcPts val="0"/>
              </a:spcBef>
              <a:spcAft>
                <a:spcPts val="0"/>
              </a:spcAft>
              <a:buSzPts val="2400"/>
              <a:buNone/>
              <a:defRPr sz="2400"/>
            </a:lvl4pPr>
            <a:lvl5pPr lvl="4" rtl="0" algn="l">
              <a:lnSpc>
                <a:spcPct val="115000"/>
              </a:lnSpc>
              <a:spcBef>
                <a:spcPts val="0"/>
              </a:spcBef>
              <a:spcAft>
                <a:spcPts val="0"/>
              </a:spcAft>
              <a:buSzPts val="2400"/>
              <a:buNone/>
              <a:defRPr sz="2400"/>
            </a:lvl5pPr>
            <a:lvl6pPr lvl="5" rtl="0" algn="l">
              <a:lnSpc>
                <a:spcPct val="115000"/>
              </a:lnSpc>
              <a:spcBef>
                <a:spcPts val="0"/>
              </a:spcBef>
              <a:spcAft>
                <a:spcPts val="0"/>
              </a:spcAft>
              <a:buSzPts val="2400"/>
              <a:buNone/>
              <a:defRPr sz="2400"/>
            </a:lvl6pPr>
            <a:lvl7pPr lvl="6" rtl="0" algn="l">
              <a:lnSpc>
                <a:spcPct val="115000"/>
              </a:lnSpc>
              <a:spcBef>
                <a:spcPts val="0"/>
              </a:spcBef>
              <a:spcAft>
                <a:spcPts val="0"/>
              </a:spcAft>
              <a:buSzPts val="2400"/>
              <a:buNone/>
              <a:defRPr sz="2400"/>
            </a:lvl7pPr>
            <a:lvl8pPr lvl="7" rtl="0" algn="l">
              <a:lnSpc>
                <a:spcPct val="115000"/>
              </a:lnSpc>
              <a:spcBef>
                <a:spcPts val="0"/>
              </a:spcBef>
              <a:spcAft>
                <a:spcPts val="0"/>
              </a:spcAft>
              <a:buSzPts val="2400"/>
              <a:buNone/>
              <a:defRPr sz="2400"/>
            </a:lvl8pPr>
            <a:lvl9pPr lvl="8" rtl="0" algn="l">
              <a:lnSpc>
                <a:spcPct val="115000"/>
              </a:lnSpc>
              <a:spcBef>
                <a:spcPts val="0"/>
              </a:spcBef>
              <a:spcAft>
                <a:spcPts val="0"/>
              </a:spcAft>
              <a:buSzPts val="2400"/>
              <a:buNone/>
              <a:defRPr sz="2400"/>
            </a:lvl9pPr>
          </a:lstStyle>
          <a:p/>
        </p:txBody>
      </p:sp>
      <p:sp>
        <p:nvSpPr>
          <p:cNvPr id="386" name="Google Shape;386;p66"/>
          <p:cNvSpPr txBox="1"/>
          <p:nvPr>
            <p:ph idx="1" type="body"/>
          </p:nvPr>
        </p:nvSpPr>
        <p:spPr>
          <a:xfrm>
            <a:off x="909425" y="1695600"/>
            <a:ext cx="3571200" cy="1551600"/>
          </a:xfrm>
          <a:prstGeom prst="rect">
            <a:avLst/>
          </a:prstGeom>
          <a:noFill/>
          <a:ln>
            <a:noFill/>
          </a:ln>
        </p:spPr>
        <p:txBody>
          <a:bodyPr anchorCtr="0" anchor="t" bIns="91425" lIns="91425" spcFirstLastPara="1" rIns="91425" wrap="square" tIns="162000">
            <a:noAutofit/>
          </a:bodyPr>
          <a:lstStyle>
            <a:lvl1pPr indent="-295275" lvl="0" marL="457200" rtl="0" algn="l">
              <a:lnSpc>
                <a:spcPct val="115000"/>
              </a:lnSpc>
              <a:spcBef>
                <a:spcPts val="1000"/>
              </a:spcBef>
              <a:spcAft>
                <a:spcPts val="0"/>
              </a:spcAft>
              <a:buSzPts val="1050"/>
              <a:buChar char="●"/>
              <a:defRPr sz="1050"/>
            </a:lvl1pPr>
            <a:lvl2pPr indent="-295275" lvl="1" marL="914400" rtl="0" algn="l">
              <a:lnSpc>
                <a:spcPct val="115000"/>
              </a:lnSpc>
              <a:spcBef>
                <a:spcPts val="1000"/>
              </a:spcBef>
              <a:spcAft>
                <a:spcPts val="0"/>
              </a:spcAft>
              <a:buSzPts val="1050"/>
              <a:buChar char="○"/>
              <a:defRPr sz="1050"/>
            </a:lvl2pPr>
            <a:lvl3pPr indent="-295275" lvl="2" marL="1371600" rtl="0" algn="l">
              <a:lnSpc>
                <a:spcPct val="115000"/>
              </a:lnSpc>
              <a:spcBef>
                <a:spcPts val="1000"/>
              </a:spcBef>
              <a:spcAft>
                <a:spcPts val="0"/>
              </a:spcAft>
              <a:buSzPts val="1050"/>
              <a:buChar char="■"/>
              <a:defRPr sz="1050"/>
            </a:lvl3pPr>
            <a:lvl4pPr indent="-295275" lvl="3" marL="1828800" rtl="0" algn="l">
              <a:lnSpc>
                <a:spcPct val="115000"/>
              </a:lnSpc>
              <a:spcBef>
                <a:spcPts val="1000"/>
              </a:spcBef>
              <a:spcAft>
                <a:spcPts val="0"/>
              </a:spcAft>
              <a:buSzPts val="1050"/>
              <a:buChar char="●"/>
              <a:defRPr sz="1050"/>
            </a:lvl4pPr>
            <a:lvl5pPr indent="-295275" lvl="4" marL="2286000" rtl="0" algn="l">
              <a:lnSpc>
                <a:spcPct val="115000"/>
              </a:lnSpc>
              <a:spcBef>
                <a:spcPts val="1000"/>
              </a:spcBef>
              <a:spcAft>
                <a:spcPts val="0"/>
              </a:spcAft>
              <a:buSzPts val="1050"/>
              <a:buChar char="○"/>
              <a:defRPr sz="1050"/>
            </a:lvl5pPr>
            <a:lvl6pPr indent="-295275" lvl="5" marL="2743200" rtl="0" algn="l">
              <a:lnSpc>
                <a:spcPct val="115000"/>
              </a:lnSpc>
              <a:spcBef>
                <a:spcPts val="1000"/>
              </a:spcBef>
              <a:spcAft>
                <a:spcPts val="0"/>
              </a:spcAft>
              <a:buSzPts val="1050"/>
              <a:buChar char="■"/>
              <a:defRPr sz="1050"/>
            </a:lvl6pPr>
            <a:lvl7pPr indent="-295275" lvl="6" marL="3200400" rtl="0" algn="l">
              <a:lnSpc>
                <a:spcPct val="115000"/>
              </a:lnSpc>
              <a:spcBef>
                <a:spcPts val="1000"/>
              </a:spcBef>
              <a:spcAft>
                <a:spcPts val="0"/>
              </a:spcAft>
              <a:buSzPts val="1050"/>
              <a:buChar char="●"/>
              <a:defRPr sz="1050"/>
            </a:lvl7pPr>
            <a:lvl8pPr indent="-295275" lvl="7" marL="3657600" rtl="0" algn="l">
              <a:lnSpc>
                <a:spcPct val="115000"/>
              </a:lnSpc>
              <a:spcBef>
                <a:spcPts val="1000"/>
              </a:spcBef>
              <a:spcAft>
                <a:spcPts val="0"/>
              </a:spcAft>
              <a:buSzPts val="1050"/>
              <a:buChar char="○"/>
              <a:defRPr sz="1050"/>
            </a:lvl8pPr>
            <a:lvl9pPr indent="-295275" lvl="8" marL="4114800" rtl="0" algn="l">
              <a:lnSpc>
                <a:spcPct val="115000"/>
              </a:lnSpc>
              <a:spcBef>
                <a:spcPts val="1000"/>
              </a:spcBef>
              <a:spcAft>
                <a:spcPts val="1000"/>
              </a:spcAft>
              <a:buSzPts val="1050"/>
              <a:buChar char="■"/>
              <a:defRPr sz="1050"/>
            </a:lvl9pPr>
          </a:lstStyle>
          <a:p/>
        </p:txBody>
      </p:sp>
      <p:pic>
        <p:nvPicPr>
          <p:cNvPr id="387" name="Google Shape;387;p66"/>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pic>
        <p:nvPicPr>
          <p:cNvPr id="388" name="Google Shape;388;p66"/>
          <p:cNvPicPr preferRelativeResize="0"/>
          <p:nvPr/>
        </p:nvPicPr>
        <p:blipFill rotWithShape="1">
          <a:blip r:embed="rId3">
            <a:alphaModFix/>
          </a:blip>
          <a:srcRect b="0" l="0" r="37934" t="0"/>
          <a:stretch/>
        </p:blipFill>
        <p:spPr>
          <a:xfrm>
            <a:off x="5057425" y="992300"/>
            <a:ext cx="4086569" cy="3641802"/>
          </a:xfrm>
          <a:prstGeom prst="rect">
            <a:avLst/>
          </a:prstGeom>
          <a:noFill/>
          <a:ln>
            <a:noFill/>
          </a:ln>
          <a:effectLst>
            <a:reflection blurRad="0" dir="0" dist="0" endA="0" endPos="3000" fadeDir="5400012" kx="0" rotWithShape="0" algn="bl" stA="24000" stPos="0" sy="-100000" ky="0"/>
          </a:effectLst>
        </p:spPr>
      </p:pic>
      <p:sp>
        <p:nvSpPr>
          <p:cNvPr id="389" name="Google Shape;389;p66"/>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FFFFFF"/>
              </a:buClr>
              <a:buSzPts val="600"/>
              <a:buFont typeface="Helvetica Neue"/>
              <a:buNone/>
            </a:pPr>
            <a:r>
              <a:rPr b="0" i="0" lang="en-GB" sz="600" u="none" cap="none" strike="noStrike">
                <a:solidFill>
                  <a:srgbClr val="666666"/>
                </a:solidFill>
                <a:latin typeface="Open Sans"/>
                <a:ea typeface="Open Sans"/>
                <a:cs typeface="Open Sans"/>
                <a:sym typeface="Open Sans"/>
              </a:rPr>
              <a:t>© 2022 Turnitin LLC. All rights reserved.</a:t>
            </a:r>
            <a:endParaRPr b="0" i="0" sz="600" u="none" cap="none" strike="noStrike">
              <a:solidFill>
                <a:srgbClr val="666666"/>
              </a:solidFill>
              <a:latin typeface="Open Sans"/>
              <a:ea typeface="Open Sans"/>
              <a:cs typeface="Open Sans"/>
              <a:sym typeface="Open Sans"/>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4. Product Snippet &amp; Copy 1 1">
  <p:cSld name="SECTION_TITLE_AND_DESCRIPTION_1_1_1">
    <p:spTree>
      <p:nvGrpSpPr>
        <p:cNvPr id="390" name="Shape 390"/>
        <p:cNvGrpSpPr/>
        <p:nvPr/>
      </p:nvGrpSpPr>
      <p:grpSpPr>
        <a:xfrm>
          <a:off x="0" y="0"/>
          <a:ext cx="0" cy="0"/>
          <a:chOff x="0" y="0"/>
          <a:chExt cx="0" cy="0"/>
        </a:xfrm>
      </p:grpSpPr>
      <p:sp>
        <p:nvSpPr>
          <p:cNvPr id="391" name="Google Shape;391;p67"/>
          <p:cNvSpPr txBox="1"/>
          <p:nvPr>
            <p:ph type="title"/>
          </p:nvPr>
        </p:nvSpPr>
        <p:spPr>
          <a:xfrm>
            <a:off x="2017350" y="523850"/>
            <a:ext cx="4865400" cy="446400"/>
          </a:xfrm>
          <a:prstGeom prst="rect">
            <a:avLst/>
          </a:prstGeom>
          <a:noFill/>
          <a:ln>
            <a:noFill/>
          </a:ln>
        </p:spPr>
        <p:txBody>
          <a:bodyPr anchorCtr="0" anchor="t" bIns="91425" lIns="91425" spcFirstLastPara="1" rIns="91425" wrap="square" tIns="18000">
            <a:noAutofit/>
          </a:bodyPr>
          <a:lstStyle>
            <a:lvl1pPr lvl="0" rtl="0" algn="ctr">
              <a:lnSpc>
                <a:spcPct val="115000"/>
              </a:lnSpc>
              <a:spcBef>
                <a:spcPts val="0"/>
              </a:spcBef>
              <a:spcAft>
                <a:spcPts val="0"/>
              </a:spcAft>
              <a:buSzPts val="2400"/>
              <a:buNone/>
              <a:defRPr sz="2400"/>
            </a:lvl1pPr>
            <a:lvl2pPr lvl="1" rtl="0" algn="l">
              <a:lnSpc>
                <a:spcPct val="115000"/>
              </a:lnSpc>
              <a:spcBef>
                <a:spcPts val="0"/>
              </a:spcBef>
              <a:spcAft>
                <a:spcPts val="0"/>
              </a:spcAft>
              <a:buSzPts val="2400"/>
              <a:buNone/>
              <a:defRPr sz="2400"/>
            </a:lvl2pPr>
            <a:lvl3pPr lvl="2" rtl="0" algn="l">
              <a:lnSpc>
                <a:spcPct val="115000"/>
              </a:lnSpc>
              <a:spcBef>
                <a:spcPts val="0"/>
              </a:spcBef>
              <a:spcAft>
                <a:spcPts val="0"/>
              </a:spcAft>
              <a:buSzPts val="2400"/>
              <a:buNone/>
              <a:defRPr sz="2400"/>
            </a:lvl3pPr>
            <a:lvl4pPr lvl="3" rtl="0" algn="l">
              <a:lnSpc>
                <a:spcPct val="115000"/>
              </a:lnSpc>
              <a:spcBef>
                <a:spcPts val="0"/>
              </a:spcBef>
              <a:spcAft>
                <a:spcPts val="0"/>
              </a:spcAft>
              <a:buSzPts val="2400"/>
              <a:buNone/>
              <a:defRPr sz="2400"/>
            </a:lvl4pPr>
            <a:lvl5pPr lvl="4" rtl="0" algn="l">
              <a:lnSpc>
                <a:spcPct val="115000"/>
              </a:lnSpc>
              <a:spcBef>
                <a:spcPts val="0"/>
              </a:spcBef>
              <a:spcAft>
                <a:spcPts val="0"/>
              </a:spcAft>
              <a:buSzPts val="2400"/>
              <a:buNone/>
              <a:defRPr sz="2400"/>
            </a:lvl5pPr>
            <a:lvl6pPr lvl="5" rtl="0" algn="l">
              <a:lnSpc>
                <a:spcPct val="115000"/>
              </a:lnSpc>
              <a:spcBef>
                <a:spcPts val="0"/>
              </a:spcBef>
              <a:spcAft>
                <a:spcPts val="0"/>
              </a:spcAft>
              <a:buSzPts val="2400"/>
              <a:buNone/>
              <a:defRPr sz="2400"/>
            </a:lvl6pPr>
            <a:lvl7pPr lvl="6" rtl="0" algn="l">
              <a:lnSpc>
                <a:spcPct val="115000"/>
              </a:lnSpc>
              <a:spcBef>
                <a:spcPts val="0"/>
              </a:spcBef>
              <a:spcAft>
                <a:spcPts val="0"/>
              </a:spcAft>
              <a:buSzPts val="2400"/>
              <a:buNone/>
              <a:defRPr sz="2400"/>
            </a:lvl7pPr>
            <a:lvl8pPr lvl="7" rtl="0" algn="l">
              <a:lnSpc>
                <a:spcPct val="115000"/>
              </a:lnSpc>
              <a:spcBef>
                <a:spcPts val="0"/>
              </a:spcBef>
              <a:spcAft>
                <a:spcPts val="0"/>
              </a:spcAft>
              <a:buSzPts val="2400"/>
              <a:buNone/>
              <a:defRPr sz="2400"/>
            </a:lvl8pPr>
            <a:lvl9pPr lvl="8" rtl="0" algn="l">
              <a:lnSpc>
                <a:spcPct val="115000"/>
              </a:lnSpc>
              <a:spcBef>
                <a:spcPts val="0"/>
              </a:spcBef>
              <a:spcAft>
                <a:spcPts val="0"/>
              </a:spcAft>
              <a:buSzPts val="2400"/>
              <a:buNone/>
              <a:defRPr sz="2400"/>
            </a:lvl9pPr>
          </a:lstStyle>
          <a:p/>
        </p:txBody>
      </p:sp>
      <p:sp>
        <p:nvSpPr>
          <p:cNvPr id="392" name="Google Shape;392;p67"/>
          <p:cNvSpPr txBox="1"/>
          <p:nvPr>
            <p:ph idx="1" type="body"/>
          </p:nvPr>
        </p:nvSpPr>
        <p:spPr>
          <a:xfrm>
            <a:off x="4742400" y="1695600"/>
            <a:ext cx="3571200" cy="1551600"/>
          </a:xfrm>
          <a:prstGeom prst="rect">
            <a:avLst/>
          </a:prstGeom>
          <a:noFill/>
          <a:ln>
            <a:noFill/>
          </a:ln>
        </p:spPr>
        <p:txBody>
          <a:bodyPr anchorCtr="0" anchor="t" bIns="91425" lIns="91425" spcFirstLastPara="1" rIns="91425" wrap="square" tIns="162000">
            <a:noAutofit/>
          </a:bodyPr>
          <a:lstStyle>
            <a:lvl1pPr indent="-295275" lvl="0" marL="457200" rtl="0" algn="l">
              <a:lnSpc>
                <a:spcPct val="115000"/>
              </a:lnSpc>
              <a:spcBef>
                <a:spcPts val="1000"/>
              </a:spcBef>
              <a:spcAft>
                <a:spcPts val="0"/>
              </a:spcAft>
              <a:buSzPts val="1050"/>
              <a:buChar char="●"/>
              <a:defRPr sz="1050"/>
            </a:lvl1pPr>
            <a:lvl2pPr indent="-295275" lvl="1" marL="914400" rtl="0" algn="l">
              <a:lnSpc>
                <a:spcPct val="115000"/>
              </a:lnSpc>
              <a:spcBef>
                <a:spcPts val="1000"/>
              </a:spcBef>
              <a:spcAft>
                <a:spcPts val="0"/>
              </a:spcAft>
              <a:buSzPts val="1050"/>
              <a:buChar char="○"/>
              <a:defRPr sz="1050"/>
            </a:lvl2pPr>
            <a:lvl3pPr indent="-295275" lvl="2" marL="1371600" rtl="0" algn="l">
              <a:lnSpc>
                <a:spcPct val="115000"/>
              </a:lnSpc>
              <a:spcBef>
                <a:spcPts val="1000"/>
              </a:spcBef>
              <a:spcAft>
                <a:spcPts val="0"/>
              </a:spcAft>
              <a:buSzPts val="1050"/>
              <a:buChar char="■"/>
              <a:defRPr sz="1050"/>
            </a:lvl3pPr>
            <a:lvl4pPr indent="-295275" lvl="3" marL="1828800" rtl="0" algn="l">
              <a:lnSpc>
                <a:spcPct val="115000"/>
              </a:lnSpc>
              <a:spcBef>
                <a:spcPts val="1000"/>
              </a:spcBef>
              <a:spcAft>
                <a:spcPts val="0"/>
              </a:spcAft>
              <a:buSzPts val="1050"/>
              <a:buChar char="●"/>
              <a:defRPr sz="1050"/>
            </a:lvl4pPr>
            <a:lvl5pPr indent="-295275" lvl="4" marL="2286000" rtl="0" algn="l">
              <a:lnSpc>
                <a:spcPct val="115000"/>
              </a:lnSpc>
              <a:spcBef>
                <a:spcPts val="1000"/>
              </a:spcBef>
              <a:spcAft>
                <a:spcPts val="0"/>
              </a:spcAft>
              <a:buSzPts val="1050"/>
              <a:buChar char="○"/>
              <a:defRPr sz="1050"/>
            </a:lvl5pPr>
            <a:lvl6pPr indent="-295275" lvl="5" marL="2743200" rtl="0" algn="l">
              <a:lnSpc>
                <a:spcPct val="115000"/>
              </a:lnSpc>
              <a:spcBef>
                <a:spcPts val="1000"/>
              </a:spcBef>
              <a:spcAft>
                <a:spcPts val="0"/>
              </a:spcAft>
              <a:buSzPts val="1050"/>
              <a:buChar char="■"/>
              <a:defRPr sz="1050"/>
            </a:lvl6pPr>
            <a:lvl7pPr indent="-295275" lvl="6" marL="3200400" rtl="0" algn="l">
              <a:lnSpc>
                <a:spcPct val="115000"/>
              </a:lnSpc>
              <a:spcBef>
                <a:spcPts val="1000"/>
              </a:spcBef>
              <a:spcAft>
                <a:spcPts val="0"/>
              </a:spcAft>
              <a:buSzPts val="1050"/>
              <a:buChar char="●"/>
              <a:defRPr sz="1050"/>
            </a:lvl7pPr>
            <a:lvl8pPr indent="-295275" lvl="7" marL="3657600" rtl="0" algn="l">
              <a:lnSpc>
                <a:spcPct val="115000"/>
              </a:lnSpc>
              <a:spcBef>
                <a:spcPts val="1000"/>
              </a:spcBef>
              <a:spcAft>
                <a:spcPts val="0"/>
              </a:spcAft>
              <a:buSzPts val="1050"/>
              <a:buChar char="○"/>
              <a:defRPr sz="1050"/>
            </a:lvl8pPr>
            <a:lvl9pPr indent="-295275" lvl="8" marL="4114800" rtl="0" algn="l">
              <a:lnSpc>
                <a:spcPct val="115000"/>
              </a:lnSpc>
              <a:spcBef>
                <a:spcPts val="1000"/>
              </a:spcBef>
              <a:spcAft>
                <a:spcPts val="1000"/>
              </a:spcAft>
              <a:buSzPts val="1050"/>
              <a:buChar char="■"/>
              <a:defRPr sz="1050"/>
            </a:lvl9pPr>
          </a:lstStyle>
          <a:p/>
        </p:txBody>
      </p:sp>
      <p:pic>
        <p:nvPicPr>
          <p:cNvPr id="393" name="Google Shape;393;p67"/>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pic>
        <p:nvPicPr>
          <p:cNvPr id="394" name="Google Shape;394;p67"/>
          <p:cNvPicPr preferRelativeResize="0"/>
          <p:nvPr/>
        </p:nvPicPr>
        <p:blipFill rotWithShape="1">
          <a:blip r:embed="rId3">
            <a:alphaModFix/>
          </a:blip>
          <a:srcRect b="0" l="0" r="0" t="0"/>
          <a:stretch/>
        </p:blipFill>
        <p:spPr>
          <a:xfrm>
            <a:off x="1609043" y="1223914"/>
            <a:ext cx="5925912" cy="3268230"/>
          </a:xfrm>
          <a:prstGeom prst="rect">
            <a:avLst/>
          </a:prstGeom>
          <a:noFill/>
          <a:ln>
            <a:noFill/>
          </a:ln>
          <a:effectLst>
            <a:reflection blurRad="0" dir="0" dist="0" endA="0" endPos="3000" fadeDir="5400012" kx="0" rotWithShape="0" algn="bl" stA="24000" stPos="0" sy="-100000" ky="0"/>
          </a:effectLst>
        </p:spPr>
      </p:pic>
      <p:sp>
        <p:nvSpPr>
          <p:cNvPr id="395" name="Google Shape;395;p67"/>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FFFFFF"/>
              </a:buClr>
              <a:buSzPts val="600"/>
              <a:buFont typeface="Helvetica Neue"/>
              <a:buNone/>
            </a:pPr>
            <a:r>
              <a:rPr b="0" i="0" lang="en-GB" sz="600" u="none" cap="none" strike="noStrike">
                <a:solidFill>
                  <a:srgbClr val="666666"/>
                </a:solidFill>
                <a:latin typeface="Open Sans"/>
                <a:ea typeface="Open Sans"/>
                <a:cs typeface="Open Sans"/>
                <a:sym typeface="Open Sans"/>
              </a:rPr>
              <a:t>© 2022 Turnitin LLC. All rights reserved.</a:t>
            </a:r>
            <a:endParaRPr b="0" i="0" sz="600" u="none" cap="none" strike="noStrike">
              <a:solidFill>
                <a:srgbClr val="666666"/>
              </a:solidFill>
              <a:latin typeface="Open Sans"/>
              <a:ea typeface="Open Sans"/>
              <a:cs typeface="Open Sans"/>
              <a:sym typeface="Open Sans"/>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5. Photographic slides">
  <p:cSld name="CAPTION_ONLY_1_2">
    <p:bg>
      <p:bgPr>
        <a:solidFill>
          <a:srgbClr val="FFFFFF"/>
        </a:solidFill>
      </p:bgPr>
    </p:bg>
    <p:spTree>
      <p:nvGrpSpPr>
        <p:cNvPr id="396" name="Shape 396"/>
        <p:cNvGrpSpPr/>
        <p:nvPr/>
      </p:nvGrpSpPr>
      <p:grpSpPr>
        <a:xfrm>
          <a:off x="0" y="0"/>
          <a:ext cx="0" cy="0"/>
          <a:chOff x="0" y="0"/>
          <a:chExt cx="0" cy="0"/>
        </a:xfrm>
      </p:grpSpPr>
      <p:sp>
        <p:nvSpPr>
          <p:cNvPr id="397" name="Google Shape;397;p68"/>
          <p:cNvSpPr txBox="1"/>
          <p:nvPr>
            <p:ph type="title"/>
          </p:nvPr>
        </p:nvSpPr>
        <p:spPr>
          <a:xfrm>
            <a:off x="198000" y="147600"/>
            <a:ext cx="8110800" cy="658800"/>
          </a:xfrm>
          <a:prstGeom prst="rect">
            <a:avLst/>
          </a:prstGeom>
          <a:noFill/>
          <a:ln>
            <a:noFill/>
          </a:ln>
        </p:spPr>
        <p:txBody>
          <a:bodyPr anchorCtr="0" anchor="t" bIns="91425" lIns="91425" spcFirstLastPara="1" rIns="91425" wrap="square" tIns="91425">
            <a:noAutofit/>
          </a:bodyPr>
          <a:lstStyle>
            <a:lvl1pPr lvl="0" rtl="0" algn="l">
              <a:lnSpc>
                <a:spcPct val="115000"/>
              </a:lnSpc>
              <a:spcBef>
                <a:spcPts val="0"/>
              </a:spcBef>
              <a:spcAft>
                <a:spcPts val="0"/>
              </a:spcAft>
              <a:buSzPts val="1600"/>
              <a:buNone/>
              <a:defRPr sz="1600"/>
            </a:lvl1pPr>
            <a:lvl2pPr lvl="1" rtl="0" algn="l">
              <a:lnSpc>
                <a:spcPct val="115000"/>
              </a:lnSpc>
              <a:spcBef>
                <a:spcPts val="0"/>
              </a:spcBef>
              <a:spcAft>
                <a:spcPts val="0"/>
              </a:spcAft>
              <a:buSzPts val="3100"/>
              <a:buNone/>
              <a:defRPr/>
            </a:lvl2pPr>
            <a:lvl3pPr lvl="2" rtl="0" algn="l">
              <a:lnSpc>
                <a:spcPct val="115000"/>
              </a:lnSpc>
              <a:spcBef>
                <a:spcPts val="0"/>
              </a:spcBef>
              <a:spcAft>
                <a:spcPts val="0"/>
              </a:spcAft>
              <a:buSzPts val="3100"/>
              <a:buNone/>
              <a:defRPr/>
            </a:lvl3pPr>
            <a:lvl4pPr lvl="3" rtl="0" algn="l">
              <a:lnSpc>
                <a:spcPct val="115000"/>
              </a:lnSpc>
              <a:spcBef>
                <a:spcPts val="0"/>
              </a:spcBef>
              <a:spcAft>
                <a:spcPts val="0"/>
              </a:spcAft>
              <a:buSzPts val="3100"/>
              <a:buNone/>
              <a:defRPr/>
            </a:lvl4pPr>
            <a:lvl5pPr lvl="4" rtl="0" algn="l">
              <a:lnSpc>
                <a:spcPct val="115000"/>
              </a:lnSpc>
              <a:spcBef>
                <a:spcPts val="0"/>
              </a:spcBef>
              <a:spcAft>
                <a:spcPts val="0"/>
              </a:spcAft>
              <a:buSzPts val="3100"/>
              <a:buNone/>
              <a:defRPr/>
            </a:lvl5pPr>
            <a:lvl6pPr lvl="5" rtl="0" algn="l">
              <a:lnSpc>
                <a:spcPct val="115000"/>
              </a:lnSpc>
              <a:spcBef>
                <a:spcPts val="0"/>
              </a:spcBef>
              <a:spcAft>
                <a:spcPts val="0"/>
              </a:spcAft>
              <a:buSzPts val="3100"/>
              <a:buNone/>
              <a:defRPr/>
            </a:lvl6pPr>
            <a:lvl7pPr lvl="6" rtl="0" algn="l">
              <a:lnSpc>
                <a:spcPct val="115000"/>
              </a:lnSpc>
              <a:spcBef>
                <a:spcPts val="0"/>
              </a:spcBef>
              <a:spcAft>
                <a:spcPts val="0"/>
              </a:spcAft>
              <a:buSzPts val="3100"/>
              <a:buNone/>
              <a:defRPr/>
            </a:lvl7pPr>
            <a:lvl8pPr lvl="7" rtl="0" algn="l">
              <a:lnSpc>
                <a:spcPct val="115000"/>
              </a:lnSpc>
              <a:spcBef>
                <a:spcPts val="0"/>
              </a:spcBef>
              <a:spcAft>
                <a:spcPts val="0"/>
              </a:spcAft>
              <a:buSzPts val="3100"/>
              <a:buNone/>
              <a:defRPr/>
            </a:lvl8pPr>
            <a:lvl9pPr lvl="8" rtl="0" algn="l">
              <a:lnSpc>
                <a:spcPct val="115000"/>
              </a:lnSpc>
              <a:spcBef>
                <a:spcPts val="0"/>
              </a:spcBef>
              <a:spcAft>
                <a:spcPts val="0"/>
              </a:spcAft>
              <a:buSzPts val="3100"/>
              <a:buNone/>
              <a:defRPr/>
            </a:lvl9pPr>
          </a:lstStyle>
          <a:p/>
        </p:txBody>
      </p:sp>
      <p:pic>
        <p:nvPicPr>
          <p:cNvPr id="398" name="Google Shape;398;p68"/>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399" name="Google Shape;399;p68"/>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FFFFFF"/>
              </a:buClr>
              <a:buSzPts val="600"/>
              <a:buFont typeface="Helvetica Neue"/>
              <a:buNone/>
            </a:pPr>
            <a:r>
              <a:rPr b="0" i="0" lang="en-GB" sz="600" u="none" cap="none" strike="noStrike">
                <a:solidFill>
                  <a:srgbClr val="666666"/>
                </a:solidFill>
                <a:latin typeface="Open Sans"/>
                <a:ea typeface="Open Sans"/>
                <a:cs typeface="Open Sans"/>
                <a:sym typeface="Open Sans"/>
              </a:rPr>
              <a:t>© 2022 Turnitin LLC. All rights reserved.</a:t>
            </a:r>
            <a:endParaRPr b="0" i="0" sz="600" u="none" cap="none" strike="noStrike">
              <a:solidFill>
                <a:srgbClr val="666666"/>
              </a:solidFill>
              <a:latin typeface="Open Sans"/>
              <a:ea typeface="Open Sans"/>
              <a:cs typeface="Open Sans"/>
              <a:sym typeface="Open Sans"/>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6. Blank petrol">
  <p:cSld name="CAPTION_ONLY_1_1">
    <p:bg>
      <p:bgPr>
        <a:solidFill>
          <a:schemeClr val="dk1"/>
        </a:solidFill>
      </p:bgPr>
    </p:bg>
    <p:spTree>
      <p:nvGrpSpPr>
        <p:cNvPr id="400" name="Shape 400"/>
        <p:cNvGrpSpPr/>
        <p:nvPr/>
      </p:nvGrpSpPr>
      <p:grpSpPr>
        <a:xfrm>
          <a:off x="0" y="0"/>
          <a:ext cx="0" cy="0"/>
          <a:chOff x="0" y="0"/>
          <a:chExt cx="0" cy="0"/>
        </a:xfrm>
      </p:grpSpPr>
      <p:pic>
        <p:nvPicPr>
          <p:cNvPr id="401" name="Google Shape;401;p69"/>
          <p:cNvPicPr preferRelativeResize="0"/>
          <p:nvPr/>
        </p:nvPicPr>
        <p:blipFill rotWithShape="1">
          <a:blip r:embed="rId2">
            <a:alphaModFix/>
          </a:blip>
          <a:srcRect b="0" l="0" r="0" t="0"/>
          <a:stretch/>
        </p:blipFill>
        <p:spPr>
          <a:xfrm>
            <a:off x="7550991" y="296587"/>
            <a:ext cx="1216799" cy="364515"/>
          </a:xfrm>
          <a:prstGeom prst="rect">
            <a:avLst/>
          </a:prstGeom>
          <a:noFill/>
          <a:ln>
            <a:noFill/>
          </a:ln>
        </p:spPr>
      </p:pic>
      <p:sp>
        <p:nvSpPr>
          <p:cNvPr id="402" name="Google Shape;402;p69"/>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FFFFFF"/>
              </a:buClr>
              <a:buSzPts val="600"/>
              <a:buFont typeface="Helvetica Neue"/>
              <a:buNone/>
            </a:pPr>
            <a:r>
              <a:rPr b="0" i="0" lang="en-GB" sz="600" u="none" cap="none" strike="noStrike">
                <a:solidFill>
                  <a:schemeClr val="accent5"/>
                </a:solidFill>
                <a:latin typeface="Open Sans"/>
                <a:ea typeface="Open Sans"/>
                <a:cs typeface="Open Sans"/>
                <a:sym typeface="Open Sans"/>
              </a:rPr>
              <a:t>© 2022 Turnitin LLC. All rights reserved.</a:t>
            </a:r>
            <a:endParaRPr b="0" i="0" sz="600" u="none" cap="none" strike="noStrike">
              <a:solidFill>
                <a:schemeClr val="accent5"/>
              </a:solidFill>
              <a:latin typeface="Open Sans"/>
              <a:ea typeface="Open Sans"/>
              <a:cs typeface="Open Sans"/>
              <a:sym typeface="Open Sans"/>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6. Blank white">
  <p:cSld name="CAPTION_ONLY_1_1_2_1_1">
    <p:bg>
      <p:bgPr>
        <a:solidFill>
          <a:schemeClr val="lt1"/>
        </a:solidFill>
      </p:bgPr>
    </p:bg>
    <p:spTree>
      <p:nvGrpSpPr>
        <p:cNvPr id="403" name="Shape 403"/>
        <p:cNvGrpSpPr/>
        <p:nvPr/>
      </p:nvGrpSpPr>
      <p:grpSpPr>
        <a:xfrm>
          <a:off x="0" y="0"/>
          <a:ext cx="0" cy="0"/>
          <a:chOff x="0" y="0"/>
          <a:chExt cx="0" cy="0"/>
        </a:xfrm>
      </p:grpSpPr>
      <p:pic>
        <p:nvPicPr>
          <p:cNvPr id="404" name="Google Shape;404;p70"/>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405" name="Google Shape;405;p70"/>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FFFFFF"/>
              </a:buClr>
              <a:buSzPts val="600"/>
              <a:buFont typeface="Helvetica Neue"/>
              <a:buNone/>
            </a:pPr>
            <a:r>
              <a:rPr b="0" i="0" lang="en-GB" sz="600" u="none" cap="none" strike="noStrike">
                <a:solidFill>
                  <a:srgbClr val="666666"/>
                </a:solidFill>
                <a:latin typeface="Open Sans"/>
                <a:ea typeface="Open Sans"/>
                <a:cs typeface="Open Sans"/>
                <a:sym typeface="Open Sans"/>
              </a:rPr>
              <a:t>© 2022 Turnitin LLC. All rights reserved.</a:t>
            </a:r>
            <a:endParaRPr b="0" i="0" sz="600" u="none" cap="none" strike="noStrike">
              <a:solidFill>
                <a:srgbClr val="666666"/>
              </a:solidFill>
              <a:latin typeface="Open Sans"/>
              <a:ea typeface="Open Sans"/>
              <a:cs typeface="Open Sans"/>
              <a:sym typeface="Open Sans"/>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6. Blank cyan">
  <p:cSld name="CAPTION_ONLY_1_1_1">
    <p:bg>
      <p:bgPr>
        <a:solidFill>
          <a:schemeClr val="lt2"/>
        </a:solidFill>
      </p:bgPr>
    </p:bg>
    <p:spTree>
      <p:nvGrpSpPr>
        <p:cNvPr id="406" name="Shape 406"/>
        <p:cNvGrpSpPr/>
        <p:nvPr/>
      </p:nvGrpSpPr>
      <p:grpSpPr>
        <a:xfrm>
          <a:off x="0" y="0"/>
          <a:ext cx="0" cy="0"/>
          <a:chOff x="0" y="0"/>
          <a:chExt cx="0" cy="0"/>
        </a:xfrm>
      </p:grpSpPr>
      <p:pic>
        <p:nvPicPr>
          <p:cNvPr id="407" name="Google Shape;407;p71"/>
          <p:cNvPicPr preferRelativeResize="0"/>
          <p:nvPr/>
        </p:nvPicPr>
        <p:blipFill rotWithShape="1">
          <a:blip r:embed="rId2">
            <a:alphaModFix/>
          </a:blip>
          <a:srcRect b="0" l="0" r="0" t="0"/>
          <a:stretch/>
        </p:blipFill>
        <p:spPr>
          <a:xfrm>
            <a:off x="7550797" y="299141"/>
            <a:ext cx="1214424" cy="363600"/>
          </a:xfrm>
          <a:prstGeom prst="rect">
            <a:avLst/>
          </a:prstGeom>
          <a:noFill/>
          <a:ln>
            <a:noFill/>
          </a:ln>
        </p:spPr>
      </p:pic>
      <p:sp>
        <p:nvSpPr>
          <p:cNvPr id="408" name="Google Shape;408;p71"/>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FFFFFF"/>
              </a:buClr>
              <a:buSzPts val="600"/>
              <a:buFont typeface="Helvetica Neue"/>
              <a:buNone/>
            </a:pPr>
            <a:r>
              <a:rPr b="0" i="0" lang="en-GB" sz="600" u="none" cap="none" strike="noStrike">
                <a:solidFill>
                  <a:schemeClr val="lt1"/>
                </a:solidFill>
                <a:latin typeface="Open Sans"/>
                <a:ea typeface="Open Sans"/>
                <a:cs typeface="Open Sans"/>
                <a:sym typeface="Open Sans"/>
              </a:rPr>
              <a:t>© 2022 Turnitin LLC. All rights reserved.</a:t>
            </a:r>
            <a:endParaRPr b="0" i="0" sz="600" u="none" cap="none" strike="noStrike">
              <a:solidFill>
                <a:schemeClr val="lt1"/>
              </a:solidFill>
              <a:latin typeface="Open Sans"/>
              <a:ea typeface="Open Sans"/>
              <a:cs typeface="Open Sans"/>
              <a:sym typeface="Open Sans"/>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AND_BODY_1_2">
    <p:spTree>
      <p:nvGrpSpPr>
        <p:cNvPr id="409" name="Shape 409"/>
        <p:cNvGrpSpPr/>
        <p:nvPr/>
      </p:nvGrpSpPr>
      <p:grpSpPr>
        <a:xfrm>
          <a:off x="0" y="0"/>
          <a:ext cx="0" cy="0"/>
          <a:chOff x="0" y="0"/>
          <a:chExt cx="0" cy="0"/>
        </a:xfrm>
      </p:grpSpPr>
      <p:sp>
        <p:nvSpPr>
          <p:cNvPr id="410" name="Google Shape;410;p7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SzPts val="2800"/>
              <a:buNone/>
              <a:defRPr/>
            </a:lvl1pPr>
            <a:lvl2pPr lvl="1" rtl="0" algn="l">
              <a:lnSpc>
                <a:spcPct val="100000"/>
              </a:lnSpc>
              <a:spcBef>
                <a:spcPts val="0"/>
              </a:spcBef>
              <a:spcAft>
                <a:spcPts val="0"/>
              </a:spcAft>
              <a:buSzPts val="2800"/>
              <a:buNone/>
              <a:defRPr/>
            </a:lvl2pPr>
            <a:lvl3pPr lvl="2" rtl="0" algn="l">
              <a:lnSpc>
                <a:spcPct val="100000"/>
              </a:lnSpc>
              <a:spcBef>
                <a:spcPts val="0"/>
              </a:spcBef>
              <a:spcAft>
                <a:spcPts val="0"/>
              </a:spcAft>
              <a:buSzPts val="2800"/>
              <a:buNone/>
              <a:defRPr/>
            </a:lvl3pPr>
            <a:lvl4pPr lvl="3" rtl="0" algn="l">
              <a:lnSpc>
                <a:spcPct val="100000"/>
              </a:lnSpc>
              <a:spcBef>
                <a:spcPts val="0"/>
              </a:spcBef>
              <a:spcAft>
                <a:spcPts val="0"/>
              </a:spcAft>
              <a:buSzPts val="2800"/>
              <a:buNone/>
              <a:defRPr/>
            </a:lvl4pPr>
            <a:lvl5pPr lvl="4" rtl="0" algn="l">
              <a:lnSpc>
                <a:spcPct val="100000"/>
              </a:lnSpc>
              <a:spcBef>
                <a:spcPts val="0"/>
              </a:spcBef>
              <a:spcAft>
                <a:spcPts val="0"/>
              </a:spcAft>
              <a:buSzPts val="2800"/>
              <a:buNone/>
              <a:defRPr/>
            </a:lvl5pPr>
            <a:lvl6pPr lvl="5" rtl="0" algn="l">
              <a:lnSpc>
                <a:spcPct val="100000"/>
              </a:lnSpc>
              <a:spcBef>
                <a:spcPts val="0"/>
              </a:spcBef>
              <a:spcAft>
                <a:spcPts val="0"/>
              </a:spcAft>
              <a:buSzPts val="2800"/>
              <a:buNone/>
              <a:defRPr/>
            </a:lvl6pPr>
            <a:lvl7pPr lvl="6" rtl="0" algn="l">
              <a:lnSpc>
                <a:spcPct val="100000"/>
              </a:lnSpc>
              <a:spcBef>
                <a:spcPts val="0"/>
              </a:spcBef>
              <a:spcAft>
                <a:spcPts val="0"/>
              </a:spcAft>
              <a:buSzPts val="2800"/>
              <a:buNone/>
              <a:defRPr/>
            </a:lvl7pPr>
            <a:lvl8pPr lvl="7" rtl="0" algn="l">
              <a:lnSpc>
                <a:spcPct val="100000"/>
              </a:lnSpc>
              <a:spcBef>
                <a:spcPts val="0"/>
              </a:spcBef>
              <a:spcAft>
                <a:spcPts val="0"/>
              </a:spcAft>
              <a:buSzPts val="2800"/>
              <a:buNone/>
              <a:defRPr/>
            </a:lvl8pPr>
            <a:lvl9pPr lvl="8" rtl="0" algn="l">
              <a:lnSpc>
                <a:spcPct val="100000"/>
              </a:lnSpc>
              <a:spcBef>
                <a:spcPts val="0"/>
              </a:spcBef>
              <a:spcAft>
                <a:spcPts val="0"/>
              </a:spcAft>
              <a:buSzPts val="2800"/>
              <a:buNone/>
              <a:defRPr/>
            </a:lvl9pPr>
          </a:lstStyle>
          <a:p/>
        </p:txBody>
      </p:sp>
      <p:sp>
        <p:nvSpPr>
          <p:cNvPr id="411" name="Google Shape;411;p7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412" name="Google Shape;412;p72"/>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FFFFFF"/>
              </a:buClr>
              <a:buSzPts val="600"/>
              <a:buFont typeface="Helvetica Neue"/>
              <a:buNone/>
            </a:pPr>
            <a:r>
              <a:rPr b="0" i="0" lang="en-GB" sz="600" u="none" cap="none" strike="noStrike">
                <a:solidFill>
                  <a:srgbClr val="666666"/>
                </a:solidFill>
                <a:latin typeface="Open Sans"/>
                <a:ea typeface="Open Sans"/>
                <a:cs typeface="Open Sans"/>
                <a:sym typeface="Open Sans"/>
              </a:rPr>
              <a:t>© 2022 Turnitin LLC. All rights reserved.</a:t>
            </a:r>
            <a:endParaRPr b="0" i="0" sz="600" u="none" cap="none" strike="noStrike">
              <a:solidFill>
                <a:srgbClr val="666666"/>
              </a:solidFill>
              <a:latin typeface="Open Sans"/>
              <a:ea typeface="Open Sans"/>
              <a:cs typeface="Open Sans"/>
              <a:sym typeface="Open Sans"/>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 Title &amp; Full Image" type="title">
  <p:cSld name="TITLE">
    <p:spTree>
      <p:nvGrpSpPr>
        <p:cNvPr id="416" name="Shape 416"/>
        <p:cNvGrpSpPr/>
        <p:nvPr/>
      </p:nvGrpSpPr>
      <p:grpSpPr>
        <a:xfrm>
          <a:off x="0" y="0"/>
          <a:ext cx="0" cy="0"/>
          <a:chOff x="0" y="0"/>
          <a:chExt cx="0" cy="0"/>
        </a:xfrm>
      </p:grpSpPr>
      <p:sp>
        <p:nvSpPr>
          <p:cNvPr id="417" name="Google Shape;417;p74"/>
          <p:cNvSpPr txBox="1"/>
          <p:nvPr>
            <p:ph type="ctrTitle"/>
          </p:nvPr>
        </p:nvSpPr>
        <p:spPr>
          <a:xfrm>
            <a:off x="428400" y="1576800"/>
            <a:ext cx="3582000" cy="1407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3100"/>
              <a:buNone/>
              <a:defRPr sz="3100"/>
            </a:lvl1pPr>
            <a:lvl2pPr lvl="1" rtl="0">
              <a:lnSpc>
                <a:spcPct val="100000"/>
              </a:lnSpc>
              <a:spcBef>
                <a:spcPts val="0"/>
              </a:spcBef>
              <a:spcAft>
                <a:spcPts val="0"/>
              </a:spcAft>
              <a:buSzPts val="3100"/>
              <a:buNone/>
              <a:defRPr sz="3100"/>
            </a:lvl2pPr>
            <a:lvl3pPr lvl="2" rtl="0">
              <a:lnSpc>
                <a:spcPct val="100000"/>
              </a:lnSpc>
              <a:spcBef>
                <a:spcPts val="0"/>
              </a:spcBef>
              <a:spcAft>
                <a:spcPts val="0"/>
              </a:spcAft>
              <a:buSzPts val="3100"/>
              <a:buNone/>
              <a:defRPr sz="3100"/>
            </a:lvl3pPr>
            <a:lvl4pPr lvl="3" rtl="0">
              <a:lnSpc>
                <a:spcPct val="100000"/>
              </a:lnSpc>
              <a:spcBef>
                <a:spcPts val="0"/>
              </a:spcBef>
              <a:spcAft>
                <a:spcPts val="0"/>
              </a:spcAft>
              <a:buSzPts val="3100"/>
              <a:buNone/>
              <a:defRPr sz="3100"/>
            </a:lvl4pPr>
            <a:lvl5pPr lvl="4" rtl="0">
              <a:lnSpc>
                <a:spcPct val="100000"/>
              </a:lnSpc>
              <a:spcBef>
                <a:spcPts val="0"/>
              </a:spcBef>
              <a:spcAft>
                <a:spcPts val="0"/>
              </a:spcAft>
              <a:buSzPts val="3100"/>
              <a:buNone/>
              <a:defRPr sz="3100"/>
            </a:lvl5pPr>
            <a:lvl6pPr lvl="5" rtl="0">
              <a:lnSpc>
                <a:spcPct val="100000"/>
              </a:lnSpc>
              <a:spcBef>
                <a:spcPts val="0"/>
              </a:spcBef>
              <a:spcAft>
                <a:spcPts val="0"/>
              </a:spcAft>
              <a:buSzPts val="3100"/>
              <a:buNone/>
              <a:defRPr sz="3100"/>
            </a:lvl6pPr>
            <a:lvl7pPr lvl="6" rtl="0">
              <a:lnSpc>
                <a:spcPct val="100000"/>
              </a:lnSpc>
              <a:spcBef>
                <a:spcPts val="0"/>
              </a:spcBef>
              <a:spcAft>
                <a:spcPts val="0"/>
              </a:spcAft>
              <a:buSzPts val="3100"/>
              <a:buNone/>
              <a:defRPr sz="3100"/>
            </a:lvl7pPr>
            <a:lvl8pPr lvl="7" rtl="0">
              <a:lnSpc>
                <a:spcPct val="100000"/>
              </a:lnSpc>
              <a:spcBef>
                <a:spcPts val="0"/>
              </a:spcBef>
              <a:spcAft>
                <a:spcPts val="0"/>
              </a:spcAft>
              <a:buSzPts val="3100"/>
              <a:buNone/>
              <a:defRPr sz="3100"/>
            </a:lvl8pPr>
            <a:lvl9pPr lvl="8" rtl="0">
              <a:lnSpc>
                <a:spcPct val="100000"/>
              </a:lnSpc>
              <a:spcBef>
                <a:spcPts val="0"/>
              </a:spcBef>
              <a:spcAft>
                <a:spcPts val="0"/>
              </a:spcAft>
              <a:buSzPts val="3100"/>
              <a:buNone/>
              <a:defRPr sz="3100"/>
            </a:lvl9pPr>
          </a:lstStyle>
          <a:p/>
        </p:txBody>
      </p:sp>
      <p:sp>
        <p:nvSpPr>
          <p:cNvPr id="418" name="Google Shape;418;p74"/>
          <p:cNvSpPr txBox="1"/>
          <p:nvPr>
            <p:ph idx="1" type="subTitle"/>
          </p:nvPr>
        </p:nvSpPr>
        <p:spPr>
          <a:xfrm>
            <a:off x="428400" y="3337200"/>
            <a:ext cx="3477600" cy="709200"/>
          </a:xfrm>
          <a:prstGeom prst="rect">
            <a:avLst/>
          </a:prstGeom>
        </p:spPr>
        <p:txBody>
          <a:bodyPr anchorCtr="0" anchor="t" bIns="91425" lIns="91425" spcFirstLastPara="1" rIns="91425" wrap="square" tIns="0">
            <a:noAutofit/>
          </a:bodyPr>
          <a:lstStyle>
            <a:lvl1pPr lvl="0" rtl="0">
              <a:lnSpc>
                <a:spcPct val="115000"/>
              </a:lnSpc>
              <a:spcBef>
                <a:spcPts val="1000"/>
              </a:spcBef>
              <a:spcAft>
                <a:spcPts val="0"/>
              </a:spcAft>
              <a:buSzPts val="1200"/>
              <a:buNone/>
              <a:defRPr sz="1200"/>
            </a:lvl1pPr>
            <a:lvl2pPr lvl="1" rtl="0">
              <a:lnSpc>
                <a:spcPct val="115000"/>
              </a:lnSpc>
              <a:spcBef>
                <a:spcPts val="1000"/>
              </a:spcBef>
              <a:spcAft>
                <a:spcPts val="0"/>
              </a:spcAft>
              <a:buSzPts val="1200"/>
              <a:buNone/>
              <a:defRPr sz="1200"/>
            </a:lvl2pPr>
            <a:lvl3pPr lvl="2" rtl="0">
              <a:lnSpc>
                <a:spcPct val="115000"/>
              </a:lnSpc>
              <a:spcBef>
                <a:spcPts val="1000"/>
              </a:spcBef>
              <a:spcAft>
                <a:spcPts val="0"/>
              </a:spcAft>
              <a:buSzPts val="1200"/>
              <a:buNone/>
              <a:defRPr sz="1200"/>
            </a:lvl3pPr>
            <a:lvl4pPr lvl="3" rtl="0">
              <a:lnSpc>
                <a:spcPct val="115000"/>
              </a:lnSpc>
              <a:spcBef>
                <a:spcPts val="1000"/>
              </a:spcBef>
              <a:spcAft>
                <a:spcPts val="0"/>
              </a:spcAft>
              <a:buSzPts val="1200"/>
              <a:buNone/>
              <a:defRPr sz="1200"/>
            </a:lvl4pPr>
            <a:lvl5pPr lvl="4" rtl="0">
              <a:lnSpc>
                <a:spcPct val="115000"/>
              </a:lnSpc>
              <a:spcBef>
                <a:spcPts val="1000"/>
              </a:spcBef>
              <a:spcAft>
                <a:spcPts val="0"/>
              </a:spcAft>
              <a:buSzPts val="1200"/>
              <a:buNone/>
              <a:defRPr sz="1200"/>
            </a:lvl5pPr>
            <a:lvl6pPr lvl="5" rtl="0">
              <a:lnSpc>
                <a:spcPct val="115000"/>
              </a:lnSpc>
              <a:spcBef>
                <a:spcPts val="1000"/>
              </a:spcBef>
              <a:spcAft>
                <a:spcPts val="0"/>
              </a:spcAft>
              <a:buSzPts val="1200"/>
              <a:buNone/>
              <a:defRPr sz="1200"/>
            </a:lvl6pPr>
            <a:lvl7pPr lvl="6" rtl="0">
              <a:lnSpc>
                <a:spcPct val="115000"/>
              </a:lnSpc>
              <a:spcBef>
                <a:spcPts val="1000"/>
              </a:spcBef>
              <a:spcAft>
                <a:spcPts val="0"/>
              </a:spcAft>
              <a:buSzPts val="1200"/>
              <a:buNone/>
              <a:defRPr sz="1200"/>
            </a:lvl7pPr>
            <a:lvl8pPr lvl="7" rtl="0">
              <a:lnSpc>
                <a:spcPct val="115000"/>
              </a:lnSpc>
              <a:spcBef>
                <a:spcPts val="1000"/>
              </a:spcBef>
              <a:spcAft>
                <a:spcPts val="0"/>
              </a:spcAft>
              <a:buSzPts val="1200"/>
              <a:buNone/>
              <a:defRPr sz="1200"/>
            </a:lvl8pPr>
            <a:lvl9pPr lvl="8" rtl="0">
              <a:lnSpc>
                <a:spcPct val="115000"/>
              </a:lnSpc>
              <a:spcBef>
                <a:spcPts val="1000"/>
              </a:spcBef>
              <a:spcAft>
                <a:spcPts val="1000"/>
              </a:spcAft>
              <a:buSzPts val="1200"/>
              <a:buNone/>
              <a:defRPr sz="1200"/>
            </a:lvl9pPr>
          </a:lstStyle>
          <a:p/>
        </p:txBody>
      </p:sp>
      <p:pic>
        <p:nvPicPr>
          <p:cNvPr id="419" name="Google Shape;419;p74"/>
          <p:cNvPicPr preferRelativeResize="0"/>
          <p:nvPr/>
        </p:nvPicPr>
        <p:blipFill>
          <a:blip r:embed="rId2">
            <a:alphaModFix/>
          </a:blip>
          <a:stretch>
            <a:fillRect/>
          </a:stretch>
        </p:blipFill>
        <p:spPr>
          <a:xfrm>
            <a:off x="551670" y="483372"/>
            <a:ext cx="1147802" cy="351282"/>
          </a:xfrm>
          <a:prstGeom prst="rect">
            <a:avLst/>
          </a:prstGeom>
          <a:noFill/>
          <a:ln>
            <a:noFill/>
          </a:ln>
        </p:spPr>
      </p:pic>
      <p:sp>
        <p:nvSpPr>
          <p:cNvPr id="420" name="Google Shape;420;p74"/>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 Title &amp; Square Image">
  <p:cSld name="TITLE_1">
    <p:spTree>
      <p:nvGrpSpPr>
        <p:cNvPr id="421" name="Shape 421"/>
        <p:cNvGrpSpPr/>
        <p:nvPr/>
      </p:nvGrpSpPr>
      <p:grpSpPr>
        <a:xfrm>
          <a:off x="0" y="0"/>
          <a:ext cx="0" cy="0"/>
          <a:chOff x="0" y="0"/>
          <a:chExt cx="0" cy="0"/>
        </a:xfrm>
      </p:grpSpPr>
      <p:sp>
        <p:nvSpPr>
          <p:cNvPr id="422" name="Google Shape;422;p75"/>
          <p:cNvSpPr txBox="1"/>
          <p:nvPr>
            <p:ph type="ctrTitle"/>
          </p:nvPr>
        </p:nvSpPr>
        <p:spPr>
          <a:xfrm>
            <a:off x="658800" y="1702800"/>
            <a:ext cx="3153600" cy="231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3500"/>
              <a:buNone/>
              <a:defRPr sz="3500"/>
            </a:lvl1pPr>
            <a:lvl2pPr lvl="1" rtl="0">
              <a:lnSpc>
                <a:spcPct val="100000"/>
              </a:lnSpc>
              <a:spcBef>
                <a:spcPts val="0"/>
              </a:spcBef>
              <a:spcAft>
                <a:spcPts val="0"/>
              </a:spcAft>
              <a:buSzPts val="3500"/>
              <a:buNone/>
              <a:defRPr sz="3500"/>
            </a:lvl2pPr>
            <a:lvl3pPr lvl="2" rtl="0">
              <a:lnSpc>
                <a:spcPct val="100000"/>
              </a:lnSpc>
              <a:spcBef>
                <a:spcPts val="0"/>
              </a:spcBef>
              <a:spcAft>
                <a:spcPts val="0"/>
              </a:spcAft>
              <a:buSzPts val="3500"/>
              <a:buNone/>
              <a:defRPr sz="3500"/>
            </a:lvl3pPr>
            <a:lvl4pPr lvl="3" rtl="0">
              <a:lnSpc>
                <a:spcPct val="100000"/>
              </a:lnSpc>
              <a:spcBef>
                <a:spcPts val="0"/>
              </a:spcBef>
              <a:spcAft>
                <a:spcPts val="0"/>
              </a:spcAft>
              <a:buSzPts val="3500"/>
              <a:buNone/>
              <a:defRPr sz="3500"/>
            </a:lvl4pPr>
            <a:lvl5pPr lvl="4" rtl="0">
              <a:lnSpc>
                <a:spcPct val="100000"/>
              </a:lnSpc>
              <a:spcBef>
                <a:spcPts val="0"/>
              </a:spcBef>
              <a:spcAft>
                <a:spcPts val="0"/>
              </a:spcAft>
              <a:buSzPts val="3500"/>
              <a:buNone/>
              <a:defRPr sz="3500"/>
            </a:lvl5pPr>
            <a:lvl6pPr lvl="5" rtl="0">
              <a:lnSpc>
                <a:spcPct val="100000"/>
              </a:lnSpc>
              <a:spcBef>
                <a:spcPts val="0"/>
              </a:spcBef>
              <a:spcAft>
                <a:spcPts val="0"/>
              </a:spcAft>
              <a:buSzPts val="3500"/>
              <a:buNone/>
              <a:defRPr sz="3500"/>
            </a:lvl6pPr>
            <a:lvl7pPr lvl="6" rtl="0">
              <a:lnSpc>
                <a:spcPct val="100000"/>
              </a:lnSpc>
              <a:spcBef>
                <a:spcPts val="0"/>
              </a:spcBef>
              <a:spcAft>
                <a:spcPts val="0"/>
              </a:spcAft>
              <a:buSzPts val="3500"/>
              <a:buNone/>
              <a:defRPr sz="3500"/>
            </a:lvl7pPr>
            <a:lvl8pPr lvl="7" rtl="0">
              <a:lnSpc>
                <a:spcPct val="100000"/>
              </a:lnSpc>
              <a:spcBef>
                <a:spcPts val="0"/>
              </a:spcBef>
              <a:spcAft>
                <a:spcPts val="0"/>
              </a:spcAft>
              <a:buSzPts val="3500"/>
              <a:buNone/>
              <a:defRPr sz="3500"/>
            </a:lvl8pPr>
            <a:lvl9pPr lvl="8" rtl="0">
              <a:lnSpc>
                <a:spcPct val="100000"/>
              </a:lnSpc>
              <a:spcBef>
                <a:spcPts val="0"/>
              </a:spcBef>
              <a:spcAft>
                <a:spcPts val="0"/>
              </a:spcAft>
              <a:buSzPts val="3500"/>
              <a:buNone/>
              <a:defRPr sz="3500"/>
            </a:lvl9pPr>
          </a:lstStyle>
          <a:p/>
        </p:txBody>
      </p:sp>
      <p:pic>
        <p:nvPicPr>
          <p:cNvPr id="423" name="Google Shape;423;p75"/>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424" name="Google Shape;424;p75"/>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 Section &amp; Icon" type="secHead">
  <p:cSld name="SECTION_HEADER">
    <p:bg>
      <p:bgPr>
        <a:solidFill>
          <a:schemeClr val="accent5"/>
        </a:solidFill>
      </p:bgPr>
    </p:bg>
    <p:spTree>
      <p:nvGrpSpPr>
        <p:cNvPr id="425" name="Shape 425"/>
        <p:cNvGrpSpPr/>
        <p:nvPr/>
      </p:nvGrpSpPr>
      <p:grpSpPr>
        <a:xfrm>
          <a:off x="0" y="0"/>
          <a:ext cx="0" cy="0"/>
          <a:chOff x="0" y="0"/>
          <a:chExt cx="0" cy="0"/>
        </a:xfrm>
      </p:grpSpPr>
      <p:sp>
        <p:nvSpPr>
          <p:cNvPr id="426" name="Google Shape;426;p76"/>
          <p:cNvSpPr txBox="1"/>
          <p:nvPr>
            <p:ph type="title"/>
          </p:nvPr>
        </p:nvSpPr>
        <p:spPr>
          <a:xfrm>
            <a:off x="1173600" y="2253600"/>
            <a:ext cx="6525600" cy="8388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SzPts val="3100"/>
              <a:buNone/>
              <a:defRPr/>
            </a:lvl1pPr>
            <a:lvl2pPr lvl="1" rtl="0">
              <a:lnSpc>
                <a:spcPct val="115000"/>
              </a:lnSpc>
              <a:spcBef>
                <a:spcPts val="0"/>
              </a:spcBef>
              <a:spcAft>
                <a:spcPts val="0"/>
              </a:spcAft>
              <a:buSzPts val="3100"/>
              <a:buNone/>
              <a:defRPr/>
            </a:lvl2pPr>
            <a:lvl3pPr lvl="2" rtl="0">
              <a:lnSpc>
                <a:spcPct val="115000"/>
              </a:lnSpc>
              <a:spcBef>
                <a:spcPts val="0"/>
              </a:spcBef>
              <a:spcAft>
                <a:spcPts val="0"/>
              </a:spcAft>
              <a:buSzPts val="3100"/>
              <a:buNone/>
              <a:defRPr/>
            </a:lvl3pPr>
            <a:lvl4pPr lvl="3" rtl="0">
              <a:lnSpc>
                <a:spcPct val="115000"/>
              </a:lnSpc>
              <a:spcBef>
                <a:spcPts val="0"/>
              </a:spcBef>
              <a:spcAft>
                <a:spcPts val="0"/>
              </a:spcAft>
              <a:buSzPts val="3100"/>
              <a:buNone/>
              <a:defRPr/>
            </a:lvl4pPr>
            <a:lvl5pPr lvl="4" rtl="0">
              <a:lnSpc>
                <a:spcPct val="115000"/>
              </a:lnSpc>
              <a:spcBef>
                <a:spcPts val="0"/>
              </a:spcBef>
              <a:spcAft>
                <a:spcPts val="0"/>
              </a:spcAft>
              <a:buSzPts val="3100"/>
              <a:buNone/>
              <a:defRPr/>
            </a:lvl5pPr>
            <a:lvl6pPr lvl="5" rtl="0">
              <a:lnSpc>
                <a:spcPct val="115000"/>
              </a:lnSpc>
              <a:spcBef>
                <a:spcPts val="0"/>
              </a:spcBef>
              <a:spcAft>
                <a:spcPts val="0"/>
              </a:spcAft>
              <a:buSzPts val="3100"/>
              <a:buNone/>
              <a:defRPr/>
            </a:lvl6pPr>
            <a:lvl7pPr lvl="6" rtl="0">
              <a:lnSpc>
                <a:spcPct val="115000"/>
              </a:lnSpc>
              <a:spcBef>
                <a:spcPts val="0"/>
              </a:spcBef>
              <a:spcAft>
                <a:spcPts val="0"/>
              </a:spcAft>
              <a:buSzPts val="3100"/>
              <a:buNone/>
              <a:defRPr/>
            </a:lvl7pPr>
            <a:lvl8pPr lvl="7" rtl="0">
              <a:lnSpc>
                <a:spcPct val="115000"/>
              </a:lnSpc>
              <a:spcBef>
                <a:spcPts val="0"/>
              </a:spcBef>
              <a:spcAft>
                <a:spcPts val="0"/>
              </a:spcAft>
              <a:buSzPts val="3100"/>
              <a:buNone/>
              <a:defRPr/>
            </a:lvl8pPr>
            <a:lvl9pPr lvl="8" rtl="0">
              <a:lnSpc>
                <a:spcPct val="115000"/>
              </a:lnSpc>
              <a:spcBef>
                <a:spcPts val="0"/>
              </a:spcBef>
              <a:spcAft>
                <a:spcPts val="0"/>
              </a:spcAft>
              <a:buSzPts val="3100"/>
              <a:buNone/>
              <a:defRPr/>
            </a:lvl9pPr>
          </a:lstStyle>
          <a:p/>
        </p:txBody>
      </p:sp>
      <p:sp>
        <p:nvSpPr>
          <p:cNvPr id="427" name="Google Shape;427;p76"/>
          <p:cNvSpPr txBox="1"/>
          <p:nvPr>
            <p:ph idx="1" type="subTitle"/>
          </p:nvPr>
        </p:nvSpPr>
        <p:spPr>
          <a:xfrm>
            <a:off x="1173600" y="3088800"/>
            <a:ext cx="45468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1100"/>
              <a:buNone/>
              <a:defRPr sz="1100"/>
            </a:lvl1pPr>
            <a:lvl2pPr lvl="1" rtl="0">
              <a:spcBef>
                <a:spcPts val="1600"/>
              </a:spcBef>
              <a:spcAft>
                <a:spcPts val="0"/>
              </a:spcAft>
              <a:buSzPts val="1100"/>
              <a:buNone/>
              <a:defRPr sz="1100"/>
            </a:lvl2pPr>
            <a:lvl3pPr lvl="2" rtl="0">
              <a:spcBef>
                <a:spcPts val="1600"/>
              </a:spcBef>
              <a:spcAft>
                <a:spcPts val="0"/>
              </a:spcAft>
              <a:buSzPts val="1100"/>
              <a:buNone/>
              <a:defRPr sz="1100"/>
            </a:lvl3pPr>
            <a:lvl4pPr lvl="3" rtl="0">
              <a:spcBef>
                <a:spcPts val="1600"/>
              </a:spcBef>
              <a:spcAft>
                <a:spcPts val="0"/>
              </a:spcAft>
              <a:buSzPts val="1100"/>
              <a:buNone/>
              <a:defRPr sz="1100"/>
            </a:lvl4pPr>
            <a:lvl5pPr lvl="4" rtl="0">
              <a:spcBef>
                <a:spcPts val="1600"/>
              </a:spcBef>
              <a:spcAft>
                <a:spcPts val="0"/>
              </a:spcAft>
              <a:buSzPts val="1100"/>
              <a:buNone/>
              <a:defRPr sz="1100"/>
            </a:lvl5pPr>
            <a:lvl6pPr lvl="5" rtl="0">
              <a:spcBef>
                <a:spcPts val="1600"/>
              </a:spcBef>
              <a:spcAft>
                <a:spcPts val="0"/>
              </a:spcAft>
              <a:buSzPts val="1100"/>
              <a:buNone/>
              <a:defRPr sz="1100"/>
            </a:lvl6pPr>
            <a:lvl7pPr lvl="6" rtl="0">
              <a:spcBef>
                <a:spcPts val="1600"/>
              </a:spcBef>
              <a:spcAft>
                <a:spcPts val="0"/>
              </a:spcAft>
              <a:buSzPts val="1100"/>
              <a:buNone/>
              <a:defRPr sz="1100"/>
            </a:lvl7pPr>
            <a:lvl8pPr lvl="7" rtl="0">
              <a:spcBef>
                <a:spcPts val="1600"/>
              </a:spcBef>
              <a:spcAft>
                <a:spcPts val="0"/>
              </a:spcAft>
              <a:buSzPts val="1100"/>
              <a:buNone/>
              <a:defRPr sz="1100"/>
            </a:lvl8pPr>
            <a:lvl9pPr lvl="8" rtl="0">
              <a:spcBef>
                <a:spcPts val="1600"/>
              </a:spcBef>
              <a:spcAft>
                <a:spcPts val="1600"/>
              </a:spcAft>
              <a:buSzPts val="1100"/>
              <a:buNone/>
              <a:defRPr sz="1100"/>
            </a:lvl9pPr>
          </a:lstStyle>
          <a:p/>
        </p:txBody>
      </p:sp>
      <p:pic>
        <p:nvPicPr>
          <p:cNvPr id="428" name="Google Shape;428;p76"/>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429" name="Google Shape;429;p76"/>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 Section &amp; Long Copy">
  <p:cSld name="SECTION_HEADER_1">
    <p:bg>
      <p:bgPr>
        <a:solidFill>
          <a:schemeClr val="dk1"/>
        </a:solidFill>
      </p:bgPr>
    </p:bg>
    <p:spTree>
      <p:nvGrpSpPr>
        <p:cNvPr id="430" name="Shape 430"/>
        <p:cNvGrpSpPr/>
        <p:nvPr/>
      </p:nvGrpSpPr>
      <p:grpSpPr>
        <a:xfrm>
          <a:off x="0" y="0"/>
          <a:ext cx="0" cy="0"/>
          <a:chOff x="0" y="0"/>
          <a:chExt cx="0" cy="0"/>
        </a:xfrm>
      </p:grpSpPr>
      <p:sp>
        <p:nvSpPr>
          <p:cNvPr id="431" name="Google Shape;431;p77"/>
          <p:cNvSpPr txBox="1"/>
          <p:nvPr>
            <p:ph type="title"/>
          </p:nvPr>
        </p:nvSpPr>
        <p:spPr>
          <a:xfrm>
            <a:off x="763200" y="2253600"/>
            <a:ext cx="4546800" cy="8388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Clr>
                <a:srgbClr val="FFFFFF"/>
              </a:buClr>
              <a:buSzPts val="3100"/>
              <a:buNone/>
              <a:defRPr>
                <a:solidFill>
                  <a:srgbClr val="FFFFFF"/>
                </a:solidFill>
              </a:defRPr>
            </a:lvl1pPr>
            <a:lvl2pPr lvl="1" rtl="0">
              <a:lnSpc>
                <a:spcPct val="115000"/>
              </a:lnSpc>
              <a:spcBef>
                <a:spcPts val="0"/>
              </a:spcBef>
              <a:spcAft>
                <a:spcPts val="0"/>
              </a:spcAft>
              <a:buClr>
                <a:srgbClr val="FFFFFF"/>
              </a:buClr>
              <a:buSzPts val="3100"/>
              <a:buNone/>
              <a:defRPr>
                <a:solidFill>
                  <a:srgbClr val="FFFFFF"/>
                </a:solidFill>
              </a:defRPr>
            </a:lvl2pPr>
            <a:lvl3pPr lvl="2" rtl="0">
              <a:lnSpc>
                <a:spcPct val="115000"/>
              </a:lnSpc>
              <a:spcBef>
                <a:spcPts val="0"/>
              </a:spcBef>
              <a:spcAft>
                <a:spcPts val="0"/>
              </a:spcAft>
              <a:buClr>
                <a:srgbClr val="FFFFFF"/>
              </a:buClr>
              <a:buSzPts val="3100"/>
              <a:buNone/>
              <a:defRPr>
                <a:solidFill>
                  <a:srgbClr val="FFFFFF"/>
                </a:solidFill>
              </a:defRPr>
            </a:lvl3pPr>
            <a:lvl4pPr lvl="3" rtl="0">
              <a:lnSpc>
                <a:spcPct val="115000"/>
              </a:lnSpc>
              <a:spcBef>
                <a:spcPts val="0"/>
              </a:spcBef>
              <a:spcAft>
                <a:spcPts val="0"/>
              </a:spcAft>
              <a:buClr>
                <a:srgbClr val="FFFFFF"/>
              </a:buClr>
              <a:buSzPts val="3100"/>
              <a:buNone/>
              <a:defRPr>
                <a:solidFill>
                  <a:srgbClr val="FFFFFF"/>
                </a:solidFill>
              </a:defRPr>
            </a:lvl4pPr>
            <a:lvl5pPr lvl="4" rtl="0">
              <a:lnSpc>
                <a:spcPct val="115000"/>
              </a:lnSpc>
              <a:spcBef>
                <a:spcPts val="0"/>
              </a:spcBef>
              <a:spcAft>
                <a:spcPts val="0"/>
              </a:spcAft>
              <a:buClr>
                <a:srgbClr val="FFFFFF"/>
              </a:buClr>
              <a:buSzPts val="3100"/>
              <a:buNone/>
              <a:defRPr>
                <a:solidFill>
                  <a:srgbClr val="FFFFFF"/>
                </a:solidFill>
              </a:defRPr>
            </a:lvl5pPr>
            <a:lvl6pPr lvl="5" rtl="0">
              <a:lnSpc>
                <a:spcPct val="115000"/>
              </a:lnSpc>
              <a:spcBef>
                <a:spcPts val="0"/>
              </a:spcBef>
              <a:spcAft>
                <a:spcPts val="0"/>
              </a:spcAft>
              <a:buClr>
                <a:srgbClr val="FFFFFF"/>
              </a:buClr>
              <a:buSzPts val="3100"/>
              <a:buNone/>
              <a:defRPr>
                <a:solidFill>
                  <a:srgbClr val="FFFFFF"/>
                </a:solidFill>
              </a:defRPr>
            </a:lvl6pPr>
            <a:lvl7pPr lvl="6" rtl="0">
              <a:lnSpc>
                <a:spcPct val="115000"/>
              </a:lnSpc>
              <a:spcBef>
                <a:spcPts val="0"/>
              </a:spcBef>
              <a:spcAft>
                <a:spcPts val="0"/>
              </a:spcAft>
              <a:buClr>
                <a:srgbClr val="FFFFFF"/>
              </a:buClr>
              <a:buSzPts val="3100"/>
              <a:buNone/>
              <a:defRPr>
                <a:solidFill>
                  <a:srgbClr val="FFFFFF"/>
                </a:solidFill>
              </a:defRPr>
            </a:lvl7pPr>
            <a:lvl8pPr lvl="7" rtl="0">
              <a:lnSpc>
                <a:spcPct val="115000"/>
              </a:lnSpc>
              <a:spcBef>
                <a:spcPts val="0"/>
              </a:spcBef>
              <a:spcAft>
                <a:spcPts val="0"/>
              </a:spcAft>
              <a:buClr>
                <a:srgbClr val="FFFFFF"/>
              </a:buClr>
              <a:buSzPts val="3100"/>
              <a:buNone/>
              <a:defRPr>
                <a:solidFill>
                  <a:srgbClr val="FFFFFF"/>
                </a:solidFill>
              </a:defRPr>
            </a:lvl8pPr>
            <a:lvl9pPr lvl="8" rtl="0">
              <a:lnSpc>
                <a:spcPct val="115000"/>
              </a:lnSpc>
              <a:spcBef>
                <a:spcPts val="0"/>
              </a:spcBef>
              <a:spcAft>
                <a:spcPts val="0"/>
              </a:spcAft>
              <a:buClr>
                <a:srgbClr val="FFFFFF"/>
              </a:buClr>
              <a:buSzPts val="3100"/>
              <a:buNone/>
              <a:defRPr>
                <a:solidFill>
                  <a:srgbClr val="FFFFFF"/>
                </a:solidFill>
              </a:defRPr>
            </a:lvl9pPr>
          </a:lstStyle>
          <a:p/>
        </p:txBody>
      </p:sp>
      <p:sp>
        <p:nvSpPr>
          <p:cNvPr id="432" name="Google Shape;432;p77"/>
          <p:cNvSpPr txBox="1"/>
          <p:nvPr>
            <p:ph idx="1" type="subTitle"/>
          </p:nvPr>
        </p:nvSpPr>
        <p:spPr>
          <a:xfrm>
            <a:off x="763200" y="3632400"/>
            <a:ext cx="4546800" cy="4680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1100"/>
              <a:buNone/>
              <a:defRPr sz="1100">
                <a:solidFill>
                  <a:srgbClr val="FFFFFF"/>
                </a:solidFill>
              </a:defRPr>
            </a:lvl1pPr>
            <a:lvl2pPr lvl="1" rtl="0">
              <a:spcBef>
                <a:spcPts val="1600"/>
              </a:spcBef>
              <a:spcAft>
                <a:spcPts val="0"/>
              </a:spcAft>
              <a:buClr>
                <a:srgbClr val="FFFFFF"/>
              </a:buClr>
              <a:buSzPts val="1100"/>
              <a:buNone/>
              <a:defRPr sz="1100">
                <a:solidFill>
                  <a:srgbClr val="FFFFFF"/>
                </a:solidFill>
              </a:defRPr>
            </a:lvl2pPr>
            <a:lvl3pPr lvl="2" rtl="0">
              <a:spcBef>
                <a:spcPts val="1600"/>
              </a:spcBef>
              <a:spcAft>
                <a:spcPts val="0"/>
              </a:spcAft>
              <a:buClr>
                <a:srgbClr val="FFFFFF"/>
              </a:buClr>
              <a:buSzPts val="1100"/>
              <a:buNone/>
              <a:defRPr sz="1100">
                <a:solidFill>
                  <a:srgbClr val="FFFFFF"/>
                </a:solidFill>
              </a:defRPr>
            </a:lvl3pPr>
            <a:lvl4pPr lvl="3" rtl="0">
              <a:spcBef>
                <a:spcPts val="1600"/>
              </a:spcBef>
              <a:spcAft>
                <a:spcPts val="0"/>
              </a:spcAft>
              <a:buClr>
                <a:srgbClr val="FFFFFF"/>
              </a:buClr>
              <a:buSzPts val="1100"/>
              <a:buNone/>
              <a:defRPr sz="1100">
                <a:solidFill>
                  <a:srgbClr val="FFFFFF"/>
                </a:solidFill>
              </a:defRPr>
            </a:lvl4pPr>
            <a:lvl5pPr lvl="4" rtl="0">
              <a:spcBef>
                <a:spcPts val="1600"/>
              </a:spcBef>
              <a:spcAft>
                <a:spcPts val="0"/>
              </a:spcAft>
              <a:buClr>
                <a:srgbClr val="FFFFFF"/>
              </a:buClr>
              <a:buSzPts val="1100"/>
              <a:buNone/>
              <a:defRPr sz="1100">
                <a:solidFill>
                  <a:srgbClr val="FFFFFF"/>
                </a:solidFill>
              </a:defRPr>
            </a:lvl5pPr>
            <a:lvl6pPr lvl="5" rtl="0">
              <a:spcBef>
                <a:spcPts val="1600"/>
              </a:spcBef>
              <a:spcAft>
                <a:spcPts val="0"/>
              </a:spcAft>
              <a:buClr>
                <a:srgbClr val="FFFFFF"/>
              </a:buClr>
              <a:buSzPts val="1100"/>
              <a:buNone/>
              <a:defRPr sz="1100">
                <a:solidFill>
                  <a:srgbClr val="FFFFFF"/>
                </a:solidFill>
              </a:defRPr>
            </a:lvl6pPr>
            <a:lvl7pPr lvl="6" rtl="0">
              <a:spcBef>
                <a:spcPts val="1600"/>
              </a:spcBef>
              <a:spcAft>
                <a:spcPts val="0"/>
              </a:spcAft>
              <a:buClr>
                <a:srgbClr val="FFFFFF"/>
              </a:buClr>
              <a:buSzPts val="1100"/>
              <a:buNone/>
              <a:defRPr sz="1100">
                <a:solidFill>
                  <a:srgbClr val="FFFFFF"/>
                </a:solidFill>
              </a:defRPr>
            </a:lvl7pPr>
            <a:lvl8pPr lvl="7" rtl="0">
              <a:spcBef>
                <a:spcPts val="1600"/>
              </a:spcBef>
              <a:spcAft>
                <a:spcPts val="0"/>
              </a:spcAft>
              <a:buClr>
                <a:srgbClr val="FFFFFF"/>
              </a:buClr>
              <a:buSzPts val="1100"/>
              <a:buNone/>
              <a:defRPr sz="1100">
                <a:solidFill>
                  <a:srgbClr val="FFFFFF"/>
                </a:solidFill>
              </a:defRPr>
            </a:lvl8pPr>
            <a:lvl9pPr lvl="8" rtl="0">
              <a:spcBef>
                <a:spcPts val="1600"/>
              </a:spcBef>
              <a:spcAft>
                <a:spcPts val="1600"/>
              </a:spcAft>
              <a:buClr>
                <a:srgbClr val="FFFFFF"/>
              </a:buClr>
              <a:buSzPts val="1100"/>
              <a:buNone/>
              <a:defRPr sz="1100">
                <a:solidFill>
                  <a:srgbClr val="FFFFFF"/>
                </a:solidFill>
              </a:defRPr>
            </a:lvl9pPr>
          </a:lstStyle>
          <a:p/>
        </p:txBody>
      </p:sp>
      <p:pic>
        <p:nvPicPr>
          <p:cNvPr id="433" name="Google Shape;433;p77"/>
          <p:cNvPicPr preferRelativeResize="0"/>
          <p:nvPr/>
        </p:nvPicPr>
        <p:blipFill>
          <a:blip r:embed="rId2">
            <a:alphaModFix/>
          </a:blip>
          <a:stretch>
            <a:fillRect/>
          </a:stretch>
        </p:blipFill>
        <p:spPr>
          <a:xfrm>
            <a:off x="7550991" y="296587"/>
            <a:ext cx="1216799" cy="364515"/>
          </a:xfrm>
          <a:prstGeom prst="rect">
            <a:avLst/>
          </a:prstGeom>
          <a:noFill/>
          <a:ln>
            <a:noFill/>
          </a:ln>
        </p:spPr>
      </p:pic>
      <p:sp>
        <p:nvSpPr>
          <p:cNvPr id="434" name="Google Shape;434;p77"/>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chemeClr val="accent5"/>
                </a:solidFill>
                <a:latin typeface="Open Sans"/>
                <a:ea typeface="Open Sans"/>
                <a:cs typeface="Open Sans"/>
                <a:sym typeface="Open Sans"/>
              </a:rPr>
              <a:t>© 2021 Turnitin LLC. All rights reserved.</a:t>
            </a:r>
            <a:endParaRPr sz="600">
              <a:solidFill>
                <a:schemeClr val="accent5"/>
              </a:solidFill>
              <a:latin typeface="Open Sans"/>
              <a:ea typeface="Open Sans"/>
              <a:cs typeface="Open Sans"/>
              <a:sym typeface="Open Sans"/>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2. TOC">
  <p:cSld name="TITLE_AND_BODY_2">
    <p:bg>
      <p:bgPr>
        <a:solidFill>
          <a:schemeClr val="accent2"/>
        </a:solidFill>
      </p:bgPr>
    </p:bg>
    <p:spTree>
      <p:nvGrpSpPr>
        <p:cNvPr id="435" name="Shape 435"/>
        <p:cNvGrpSpPr/>
        <p:nvPr/>
      </p:nvGrpSpPr>
      <p:grpSpPr>
        <a:xfrm>
          <a:off x="0" y="0"/>
          <a:ext cx="0" cy="0"/>
          <a:chOff x="0" y="0"/>
          <a:chExt cx="0" cy="0"/>
        </a:xfrm>
      </p:grpSpPr>
      <p:sp>
        <p:nvSpPr>
          <p:cNvPr id="436" name="Google Shape;436;p78"/>
          <p:cNvSpPr txBox="1"/>
          <p:nvPr>
            <p:ph type="title"/>
          </p:nvPr>
        </p:nvSpPr>
        <p:spPr>
          <a:xfrm>
            <a:off x="752400" y="604800"/>
            <a:ext cx="6292800" cy="658800"/>
          </a:xfrm>
          <a:prstGeom prst="rect">
            <a:avLst/>
          </a:prstGeom>
        </p:spPr>
        <p:txBody>
          <a:bodyPr anchorCtr="0" anchor="t" bIns="91425" lIns="91425" spcFirstLastPara="1" rIns="91425" wrap="square" tIns="91425">
            <a:noAutofit/>
          </a:bodyPr>
          <a:lstStyle>
            <a:lvl1pPr lvl="0" rtl="0">
              <a:spcBef>
                <a:spcPts val="0"/>
              </a:spcBef>
              <a:spcAft>
                <a:spcPts val="0"/>
              </a:spcAft>
              <a:buSzPts val="2600"/>
              <a:buNone/>
              <a:defRPr sz="2600"/>
            </a:lvl1pPr>
            <a:lvl2pPr lvl="1" rtl="0">
              <a:spcBef>
                <a:spcPts val="0"/>
              </a:spcBef>
              <a:spcAft>
                <a:spcPts val="0"/>
              </a:spcAft>
              <a:buSzPts val="2600"/>
              <a:buNone/>
              <a:defRPr sz="2600"/>
            </a:lvl2pPr>
            <a:lvl3pPr lvl="2" rtl="0">
              <a:spcBef>
                <a:spcPts val="0"/>
              </a:spcBef>
              <a:spcAft>
                <a:spcPts val="0"/>
              </a:spcAft>
              <a:buSzPts val="2600"/>
              <a:buNone/>
              <a:defRPr sz="2600"/>
            </a:lvl3pPr>
            <a:lvl4pPr lvl="3" rtl="0">
              <a:spcBef>
                <a:spcPts val="0"/>
              </a:spcBef>
              <a:spcAft>
                <a:spcPts val="0"/>
              </a:spcAft>
              <a:buSzPts val="2600"/>
              <a:buNone/>
              <a:defRPr sz="2600"/>
            </a:lvl4pPr>
            <a:lvl5pPr lvl="4" rtl="0">
              <a:spcBef>
                <a:spcPts val="0"/>
              </a:spcBef>
              <a:spcAft>
                <a:spcPts val="0"/>
              </a:spcAft>
              <a:buSzPts val="2600"/>
              <a:buNone/>
              <a:defRPr sz="2600"/>
            </a:lvl5pPr>
            <a:lvl6pPr lvl="5" rtl="0">
              <a:spcBef>
                <a:spcPts val="0"/>
              </a:spcBef>
              <a:spcAft>
                <a:spcPts val="0"/>
              </a:spcAft>
              <a:buSzPts val="2600"/>
              <a:buNone/>
              <a:defRPr sz="2600"/>
            </a:lvl6pPr>
            <a:lvl7pPr lvl="6" rtl="0">
              <a:spcBef>
                <a:spcPts val="0"/>
              </a:spcBef>
              <a:spcAft>
                <a:spcPts val="0"/>
              </a:spcAft>
              <a:buSzPts val="2600"/>
              <a:buNone/>
              <a:defRPr sz="2600"/>
            </a:lvl7pPr>
            <a:lvl8pPr lvl="7" rtl="0">
              <a:spcBef>
                <a:spcPts val="0"/>
              </a:spcBef>
              <a:spcAft>
                <a:spcPts val="0"/>
              </a:spcAft>
              <a:buSzPts val="2600"/>
              <a:buNone/>
              <a:defRPr sz="2600"/>
            </a:lvl8pPr>
            <a:lvl9pPr lvl="8" rtl="0">
              <a:spcBef>
                <a:spcPts val="0"/>
              </a:spcBef>
              <a:spcAft>
                <a:spcPts val="0"/>
              </a:spcAft>
              <a:buSzPts val="2600"/>
              <a:buNone/>
              <a:defRPr sz="2600"/>
            </a:lvl9pPr>
          </a:lstStyle>
          <a:p/>
        </p:txBody>
      </p:sp>
      <p:sp>
        <p:nvSpPr>
          <p:cNvPr id="437" name="Google Shape;437;p78"/>
          <p:cNvSpPr txBox="1"/>
          <p:nvPr>
            <p:ph idx="1" type="body"/>
          </p:nvPr>
        </p:nvSpPr>
        <p:spPr>
          <a:xfrm>
            <a:off x="792000" y="1386000"/>
            <a:ext cx="7740000" cy="2912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1pPr>
            <a:lvl2pPr indent="-304800" lvl="1" marL="914400" rtl="0">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2pPr>
            <a:lvl3pPr indent="-304800" lvl="2" marL="1371600" rtl="0">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3pPr>
            <a:lvl4pPr indent="-304800" lvl="3" marL="1828800" rtl="0">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4pPr>
            <a:lvl5pPr indent="-304800" lvl="4" marL="2286000" rtl="0">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5pPr>
            <a:lvl6pPr indent="-304800" lvl="5" marL="2743200" rtl="0">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6pPr>
            <a:lvl7pPr indent="-304800" lvl="6" marL="3200400" rtl="0">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7pPr>
            <a:lvl8pPr indent="-304800" lvl="7" marL="3657600" rtl="0">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8pPr>
            <a:lvl9pPr indent="-304800" lvl="8" marL="4114800" rtl="0">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9pPr>
          </a:lstStyle>
          <a:p/>
        </p:txBody>
      </p:sp>
      <p:pic>
        <p:nvPicPr>
          <p:cNvPr id="438" name="Google Shape;438;p78"/>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439" name="Google Shape;439;p78"/>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Title &amp; Body">
  <p:cSld name="TITLE_AND_BODY_1_1">
    <p:spTree>
      <p:nvGrpSpPr>
        <p:cNvPr id="440" name="Shape 440"/>
        <p:cNvGrpSpPr/>
        <p:nvPr/>
      </p:nvGrpSpPr>
      <p:grpSpPr>
        <a:xfrm>
          <a:off x="0" y="0"/>
          <a:ext cx="0" cy="0"/>
          <a:chOff x="0" y="0"/>
          <a:chExt cx="0" cy="0"/>
        </a:xfrm>
      </p:grpSpPr>
      <p:sp>
        <p:nvSpPr>
          <p:cNvPr id="441" name="Google Shape;441;p79"/>
          <p:cNvSpPr txBox="1"/>
          <p:nvPr>
            <p:ph type="title"/>
          </p:nvPr>
        </p:nvSpPr>
        <p:spPr>
          <a:xfrm>
            <a:off x="752400" y="604800"/>
            <a:ext cx="6292800" cy="658800"/>
          </a:xfrm>
          <a:prstGeom prst="rect">
            <a:avLst/>
          </a:prstGeom>
        </p:spPr>
        <p:txBody>
          <a:bodyPr anchorCtr="0" anchor="t" bIns="91425" lIns="91425" spcFirstLastPara="1" rIns="91425" wrap="square" tIns="91425">
            <a:noAutofit/>
          </a:bodyPr>
          <a:lstStyle>
            <a:lvl1pPr lvl="0" rtl="0">
              <a:spcBef>
                <a:spcPts val="0"/>
              </a:spcBef>
              <a:spcAft>
                <a:spcPts val="0"/>
              </a:spcAft>
              <a:buSzPts val="2600"/>
              <a:buNone/>
              <a:defRPr sz="2600"/>
            </a:lvl1pPr>
            <a:lvl2pPr lvl="1" rtl="0">
              <a:spcBef>
                <a:spcPts val="0"/>
              </a:spcBef>
              <a:spcAft>
                <a:spcPts val="0"/>
              </a:spcAft>
              <a:buSzPts val="2600"/>
              <a:buNone/>
              <a:defRPr sz="2600"/>
            </a:lvl2pPr>
            <a:lvl3pPr lvl="2" rtl="0">
              <a:spcBef>
                <a:spcPts val="0"/>
              </a:spcBef>
              <a:spcAft>
                <a:spcPts val="0"/>
              </a:spcAft>
              <a:buSzPts val="2600"/>
              <a:buNone/>
              <a:defRPr sz="2600"/>
            </a:lvl3pPr>
            <a:lvl4pPr lvl="3" rtl="0">
              <a:spcBef>
                <a:spcPts val="0"/>
              </a:spcBef>
              <a:spcAft>
                <a:spcPts val="0"/>
              </a:spcAft>
              <a:buSzPts val="2600"/>
              <a:buNone/>
              <a:defRPr sz="2600"/>
            </a:lvl4pPr>
            <a:lvl5pPr lvl="4" rtl="0">
              <a:spcBef>
                <a:spcPts val="0"/>
              </a:spcBef>
              <a:spcAft>
                <a:spcPts val="0"/>
              </a:spcAft>
              <a:buSzPts val="2600"/>
              <a:buNone/>
              <a:defRPr sz="2600"/>
            </a:lvl5pPr>
            <a:lvl6pPr lvl="5" rtl="0">
              <a:spcBef>
                <a:spcPts val="0"/>
              </a:spcBef>
              <a:spcAft>
                <a:spcPts val="0"/>
              </a:spcAft>
              <a:buSzPts val="2600"/>
              <a:buNone/>
              <a:defRPr sz="2600"/>
            </a:lvl6pPr>
            <a:lvl7pPr lvl="6" rtl="0">
              <a:spcBef>
                <a:spcPts val="0"/>
              </a:spcBef>
              <a:spcAft>
                <a:spcPts val="0"/>
              </a:spcAft>
              <a:buSzPts val="2600"/>
              <a:buNone/>
              <a:defRPr sz="2600"/>
            </a:lvl7pPr>
            <a:lvl8pPr lvl="7" rtl="0">
              <a:spcBef>
                <a:spcPts val="0"/>
              </a:spcBef>
              <a:spcAft>
                <a:spcPts val="0"/>
              </a:spcAft>
              <a:buSzPts val="2600"/>
              <a:buNone/>
              <a:defRPr sz="2600"/>
            </a:lvl8pPr>
            <a:lvl9pPr lvl="8" rtl="0">
              <a:spcBef>
                <a:spcPts val="0"/>
              </a:spcBef>
              <a:spcAft>
                <a:spcPts val="0"/>
              </a:spcAft>
              <a:buSzPts val="2600"/>
              <a:buNone/>
              <a:defRPr sz="2600"/>
            </a:lvl9pPr>
          </a:lstStyle>
          <a:p/>
        </p:txBody>
      </p:sp>
      <p:sp>
        <p:nvSpPr>
          <p:cNvPr id="442" name="Google Shape;442;p79"/>
          <p:cNvSpPr txBox="1"/>
          <p:nvPr>
            <p:ph idx="1" type="body"/>
          </p:nvPr>
        </p:nvSpPr>
        <p:spPr>
          <a:xfrm>
            <a:off x="752400" y="1724400"/>
            <a:ext cx="7740000" cy="2912400"/>
          </a:xfrm>
          <a:prstGeom prst="rect">
            <a:avLst/>
          </a:prstGeom>
        </p:spPr>
        <p:txBody>
          <a:bodyPr anchorCtr="0" anchor="t" bIns="91425" lIns="91425" spcFirstLastPara="1" rIns="91425" wrap="square" tIns="91425">
            <a:noAutofit/>
          </a:bodyPr>
          <a:lstStyle>
            <a:lvl1pPr indent="-323850" lvl="0" marL="457200" rtl="0">
              <a:spcBef>
                <a:spcPts val="0"/>
              </a:spcBef>
              <a:spcAft>
                <a:spcPts val="0"/>
              </a:spcAft>
              <a:buSzPts val="1500"/>
              <a:buChar char="●"/>
              <a:defRPr sz="1500"/>
            </a:lvl1pPr>
            <a:lvl2pPr indent="-323850" lvl="1" marL="914400" rtl="0">
              <a:spcBef>
                <a:spcPts val="1600"/>
              </a:spcBef>
              <a:spcAft>
                <a:spcPts val="0"/>
              </a:spcAft>
              <a:buSzPts val="1500"/>
              <a:buChar char="○"/>
              <a:defRPr sz="1500"/>
            </a:lvl2pPr>
            <a:lvl3pPr indent="-323850" lvl="2" marL="1371600" rtl="0">
              <a:spcBef>
                <a:spcPts val="1600"/>
              </a:spcBef>
              <a:spcAft>
                <a:spcPts val="0"/>
              </a:spcAft>
              <a:buSzPts val="1500"/>
              <a:buChar char="■"/>
              <a:defRPr sz="1500"/>
            </a:lvl3pPr>
            <a:lvl4pPr indent="-323850" lvl="3" marL="1828800" rtl="0">
              <a:spcBef>
                <a:spcPts val="1600"/>
              </a:spcBef>
              <a:spcAft>
                <a:spcPts val="0"/>
              </a:spcAft>
              <a:buSzPts val="1500"/>
              <a:buChar char="●"/>
              <a:defRPr sz="1500"/>
            </a:lvl4pPr>
            <a:lvl5pPr indent="-323850" lvl="4" marL="2286000" rtl="0">
              <a:spcBef>
                <a:spcPts val="1600"/>
              </a:spcBef>
              <a:spcAft>
                <a:spcPts val="0"/>
              </a:spcAft>
              <a:buSzPts val="1500"/>
              <a:buChar char="○"/>
              <a:defRPr sz="1500"/>
            </a:lvl5pPr>
            <a:lvl6pPr indent="-323850" lvl="5" marL="2743200" rtl="0">
              <a:spcBef>
                <a:spcPts val="1600"/>
              </a:spcBef>
              <a:spcAft>
                <a:spcPts val="0"/>
              </a:spcAft>
              <a:buSzPts val="1500"/>
              <a:buChar char="■"/>
              <a:defRPr sz="1500"/>
            </a:lvl6pPr>
            <a:lvl7pPr indent="-323850" lvl="6" marL="3200400" rtl="0">
              <a:spcBef>
                <a:spcPts val="1600"/>
              </a:spcBef>
              <a:spcAft>
                <a:spcPts val="0"/>
              </a:spcAft>
              <a:buSzPts val="1500"/>
              <a:buChar char="●"/>
              <a:defRPr sz="1500"/>
            </a:lvl7pPr>
            <a:lvl8pPr indent="-323850" lvl="7" marL="3657600" rtl="0">
              <a:spcBef>
                <a:spcPts val="1600"/>
              </a:spcBef>
              <a:spcAft>
                <a:spcPts val="0"/>
              </a:spcAft>
              <a:buSzPts val="1500"/>
              <a:buChar char="○"/>
              <a:defRPr sz="1500"/>
            </a:lvl8pPr>
            <a:lvl9pPr indent="-323850" lvl="8" marL="4114800" rtl="0">
              <a:spcBef>
                <a:spcPts val="1600"/>
              </a:spcBef>
              <a:spcAft>
                <a:spcPts val="1600"/>
              </a:spcAft>
              <a:buSzPts val="1500"/>
              <a:buChar char="■"/>
              <a:defRPr sz="1500"/>
            </a:lvl9pPr>
          </a:lstStyle>
          <a:p/>
        </p:txBody>
      </p:sp>
      <p:pic>
        <p:nvPicPr>
          <p:cNvPr id="443" name="Google Shape;443;p79"/>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444" name="Google Shape;444;p79"/>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Title &amp; 3 Columns" type="twoColTx">
  <p:cSld name="TITLE_AND_TWO_COLUMNS">
    <p:spTree>
      <p:nvGrpSpPr>
        <p:cNvPr id="445" name="Shape 445"/>
        <p:cNvGrpSpPr/>
        <p:nvPr/>
      </p:nvGrpSpPr>
      <p:grpSpPr>
        <a:xfrm>
          <a:off x="0" y="0"/>
          <a:ext cx="0" cy="0"/>
          <a:chOff x="0" y="0"/>
          <a:chExt cx="0" cy="0"/>
        </a:xfrm>
      </p:grpSpPr>
      <p:sp>
        <p:nvSpPr>
          <p:cNvPr id="446" name="Google Shape;446;p80"/>
          <p:cNvSpPr txBox="1"/>
          <p:nvPr>
            <p:ph type="title"/>
          </p:nvPr>
        </p:nvSpPr>
        <p:spPr>
          <a:xfrm>
            <a:off x="752400" y="604800"/>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600"/>
              <a:buNone/>
              <a:defRPr sz="2600"/>
            </a:lvl1pPr>
            <a:lvl2pPr lvl="1" rtl="0">
              <a:spcBef>
                <a:spcPts val="0"/>
              </a:spcBef>
              <a:spcAft>
                <a:spcPts val="0"/>
              </a:spcAft>
              <a:buSzPts val="2600"/>
              <a:buNone/>
              <a:defRPr sz="2600"/>
            </a:lvl2pPr>
            <a:lvl3pPr lvl="2" rtl="0">
              <a:spcBef>
                <a:spcPts val="0"/>
              </a:spcBef>
              <a:spcAft>
                <a:spcPts val="0"/>
              </a:spcAft>
              <a:buSzPts val="2600"/>
              <a:buNone/>
              <a:defRPr sz="2600"/>
            </a:lvl3pPr>
            <a:lvl4pPr lvl="3" rtl="0">
              <a:spcBef>
                <a:spcPts val="0"/>
              </a:spcBef>
              <a:spcAft>
                <a:spcPts val="0"/>
              </a:spcAft>
              <a:buSzPts val="2600"/>
              <a:buNone/>
              <a:defRPr sz="2600"/>
            </a:lvl4pPr>
            <a:lvl5pPr lvl="4" rtl="0">
              <a:spcBef>
                <a:spcPts val="0"/>
              </a:spcBef>
              <a:spcAft>
                <a:spcPts val="0"/>
              </a:spcAft>
              <a:buSzPts val="2600"/>
              <a:buNone/>
              <a:defRPr sz="2600"/>
            </a:lvl5pPr>
            <a:lvl6pPr lvl="5" rtl="0">
              <a:spcBef>
                <a:spcPts val="0"/>
              </a:spcBef>
              <a:spcAft>
                <a:spcPts val="0"/>
              </a:spcAft>
              <a:buSzPts val="2600"/>
              <a:buNone/>
              <a:defRPr sz="2600"/>
            </a:lvl6pPr>
            <a:lvl7pPr lvl="6" rtl="0">
              <a:spcBef>
                <a:spcPts val="0"/>
              </a:spcBef>
              <a:spcAft>
                <a:spcPts val="0"/>
              </a:spcAft>
              <a:buSzPts val="2600"/>
              <a:buNone/>
              <a:defRPr sz="2600"/>
            </a:lvl7pPr>
            <a:lvl8pPr lvl="7" rtl="0">
              <a:spcBef>
                <a:spcPts val="0"/>
              </a:spcBef>
              <a:spcAft>
                <a:spcPts val="0"/>
              </a:spcAft>
              <a:buSzPts val="2600"/>
              <a:buNone/>
              <a:defRPr sz="2600"/>
            </a:lvl8pPr>
            <a:lvl9pPr lvl="8" rtl="0">
              <a:spcBef>
                <a:spcPts val="0"/>
              </a:spcBef>
              <a:spcAft>
                <a:spcPts val="0"/>
              </a:spcAft>
              <a:buSzPts val="2600"/>
              <a:buNone/>
              <a:defRPr sz="2600"/>
            </a:lvl9pPr>
          </a:lstStyle>
          <a:p/>
        </p:txBody>
      </p:sp>
      <p:sp>
        <p:nvSpPr>
          <p:cNvPr id="447" name="Google Shape;447;p80"/>
          <p:cNvSpPr txBox="1"/>
          <p:nvPr>
            <p:ph idx="1" type="body"/>
          </p:nvPr>
        </p:nvSpPr>
        <p:spPr>
          <a:xfrm>
            <a:off x="676800" y="1310400"/>
            <a:ext cx="2448000" cy="2458800"/>
          </a:xfrm>
          <a:prstGeom prst="rect">
            <a:avLst/>
          </a:prstGeom>
        </p:spPr>
        <p:txBody>
          <a:bodyPr anchorCtr="0" anchor="t" bIns="91425" lIns="91425" spcFirstLastPara="1" rIns="91425" wrap="square" tIns="91425">
            <a:noAutofit/>
          </a:bodyPr>
          <a:lstStyle>
            <a:lvl1pPr indent="-304800" lvl="0" marL="457200" rtl="0">
              <a:lnSpc>
                <a:spcPct val="150000"/>
              </a:lnSpc>
              <a:spcBef>
                <a:spcPts val="0"/>
              </a:spcBef>
              <a:spcAft>
                <a:spcPts val="0"/>
              </a:spcAft>
              <a:buSzPts val="1200"/>
              <a:buChar char="●"/>
              <a:defRPr/>
            </a:lvl1pPr>
            <a:lvl2pPr indent="-304800" lvl="1" marL="914400" rtl="0">
              <a:lnSpc>
                <a:spcPct val="150000"/>
              </a:lnSpc>
              <a:spcBef>
                <a:spcPts val="0"/>
              </a:spcBef>
              <a:spcAft>
                <a:spcPts val="0"/>
              </a:spcAft>
              <a:buSzPts val="1200"/>
              <a:buChar char="○"/>
              <a:defRPr/>
            </a:lvl2pPr>
            <a:lvl3pPr indent="-304800" lvl="2" marL="1371600" rtl="0">
              <a:lnSpc>
                <a:spcPct val="150000"/>
              </a:lnSpc>
              <a:spcBef>
                <a:spcPts val="0"/>
              </a:spcBef>
              <a:spcAft>
                <a:spcPts val="0"/>
              </a:spcAft>
              <a:buSzPts val="1200"/>
              <a:buChar char="■"/>
              <a:defRPr/>
            </a:lvl3pPr>
            <a:lvl4pPr indent="-304800" lvl="3" marL="1828800" rtl="0">
              <a:lnSpc>
                <a:spcPct val="150000"/>
              </a:lnSpc>
              <a:spcBef>
                <a:spcPts val="0"/>
              </a:spcBef>
              <a:spcAft>
                <a:spcPts val="0"/>
              </a:spcAft>
              <a:buSzPts val="1200"/>
              <a:buChar char="●"/>
              <a:defRPr/>
            </a:lvl4pPr>
            <a:lvl5pPr indent="-304800" lvl="4" marL="2286000" rtl="0">
              <a:lnSpc>
                <a:spcPct val="150000"/>
              </a:lnSpc>
              <a:spcBef>
                <a:spcPts val="0"/>
              </a:spcBef>
              <a:spcAft>
                <a:spcPts val="0"/>
              </a:spcAft>
              <a:buSzPts val="1200"/>
              <a:buChar char="○"/>
              <a:defRPr/>
            </a:lvl5pPr>
            <a:lvl6pPr indent="-304800" lvl="5" marL="2743200" rtl="0">
              <a:lnSpc>
                <a:spcPct val="150000"/>
              </a:lnSpc>
              <a:spcBef>
                <a:spcPts val="0"/>
              </a:spcBef>
              <a:spcAft>
                <a:spcPts val="0"/>
              </a:spcAft>
              <a:buSzPts val="1200"/>
              <a:buChar char="■"/>
              <a:defRPr/>
            </a:lvl6pPr>
            <a:lvl7pPr indent="-304800" lvl="6" marL="3200400" rtl="0">
              <a:lnSpc>
                <a:spcPct val="150000"/>
              </a:lnSpc>
              <a:spcBef>
                <a:spcPts val="0"/>
              </a:spcBef>
              <a:spcAft>
                <a:spcPts val="0"/>
              </a:spcAft>
              <a:buSzPts val="1200"/>
              <a:buChar char="●"/>
              <a:defRPr/>
            </a:lvl7pPr>
            <a:lvl8pPr indent="-304800" lvl="7" marL="3657600" rtl="0">
              <a:lnSpc>
                <a:spcPct val="150000"/>
              </a:lnSpc>
              <a:spcBef>
                <a:spcPts val="0"/>
              </a:spcBef>
              <a:spcAft>
                <a:spcPts val="0"/>
              </a:spcAft>
              <a:buSzPts val="1200"/>
              <a:buChar char="○"/>
              <a:defRPr/>
            </a:lvl8pPr>
            <a:lvl9pPr indent="-304800" lvl="8" marL="4114800" rtl="0">
              <a:lnSpc>
                <a:spcPct val="150000"/>
              </a:lnSpc>
              <a:spcBef>
                <a:spcPts val="0"/>
              </a:spcBef>
              <a:spcAft>
                <a:spcPts val="0"/>
              </a:spcAft>
              <a:buSzPts val="1200"/>
              <a:buChar char="■"/>
              <a:defRPr/>
            </a:lvl9pPr>
          </a:lstStyle>
          <a:p/>
        </p:txBody>
      </p:sp>
      <p:sp>
        <p:nvSpPr>
          <p:cNvPr id="448" name="Google Shape;448;p80"/>
          <p:cNvSpPr txBox="1"/>
          <p:nvPr>
            <p:ph idx="2" type="body"/>
          </p:nvPr>
        </p:nvSpPr>
        <p:spPr>
          <a:xfrm>
            <a:off x="3304800" y="1310400"/>
            <a:ext cx="2448000" cy="2458800"/>
          </a:xfrm>
          <a:prstGeom prst="rect">
            <a:avLst/>
          </a:prstGeom>
        </p:spPr>
        <p:txBody>
          <a:bodyPr anchorCtr="0" anchor="t" bIns="91425" lIns="91425" spcFirstLastPara="1" rIns="91425" wrap="square" tIns="91425">
            <a:noAutofit/>
          </a:bodyPr>
          <a:lstStyle>
            <a:lvl1pPr indent="-304800" lvl="0" marL="457200" rtl="0">
              <a:lnSpc>
                <a:spcPct val="150000"/>
              </a:lnSpc>
              <a:spcBef>
                <a:spcPts val="0"/>
              </a:spcBef>
              <a:spcAft>
                <a:spcPts val="0"/>
              </a:spcAft>
              <a:buSzPts val="1200"/>
              <a:buChar char="●"/>
              <a:defRPr/>
            </a:lvl1pPr>
            <a:lvl2pPr indent="-304800" lvl="1" marL="914400" rtl="0">
              <a:lnSpc>
                <a:spcPct val="150000"/>
              </a:lnSpc>
              <a:spcBef>
                <a:spcPts val="0"/>
              </a:spcBef>
              <a:spcAft>
                <a:spcPts val="0"/>
              </a:spcAft>
              <a:buSzPts val="1200"/>
              <a:buChar char="○"/>
              <a:defRPr/>
            </a:lvl2pPr>
            <a:lvl3pPr indent="-304800" lvl="2" marL="1371600" rtl="0">
              <a:lnSpc>
                <a:spcPct val="150000"/>
              </a:lnSpc>
              <a:spcBef>
                <a:spcPts val="0"/>
              </a:spcBef>
              <a:spcAft>
                <a:spcPts val="0"/>
              </a:spcAft>
              <a:buSzPts val="1200"/>
              <a:buChar char="■"/>
              <a:defRPr/>
            </a:lvl3pPr>
            <a:lvl4pPr indent="-304800" lvl="3" marL="1828800" rtl="0">
              <a:lnSpc>
                <a:spcPct val="150000"/>
              </a:lnSpc>
              <a:spcBef>
                <a:spcPts val="0"/>
              </a:spcBef>
              <a:spcAft>
                <a:spcPts val="0"/>
              </a:spcAft>
              <a:buSzPts val="1200"/>
              <a:buChar char="●"/>
              <a:defRPr/>
            </a:lvl4pPr>
            <a:lvl5pPr indent="-304800" lvl="4" marL="2286000" rtl="0">
              <a:lnSpc>
                <a:spcPct val="150000"/>
              </a:lnSpc>
              <a:spcBef>
                <a:spcPts val="0"/>
              </a:spcBef>
              <a:spcAft>
                <a:spcPts val="0"/>
              </a:spcAft>
              <a:buSzPts val="1200"/>
              <a:buChar char="○"/>
              <a:defRPr/>
            </a:lvl5pPr>
            <a:lvl6pPr indent="-304800" lvl="5" marL="2743200" rtl="0">
              <a:lnSpc>
                <a:spcPct val="150000"/>
              </a:lnSpc>
              <a:spcBef>
                <a:spcPts val="0"/>
              </a:spcBef>
              <a:spcAft>
                <a:spcPts val="0"/>
              </a:spcAft>
              <a:buSzPts val="1200"/>
              <a:buChar char="■"/>
              <a:defRPr/>
            </a:lvl6pPr>
            <a:lvl7pPr indent="-304800" lvl="6" marL="3200400" rtl="0">
              <a:lnSpc>
                <a:spcPct val="150000"/>
              </a:lnSpc>
              <a:spcBef>
                <a:spcPts val="0"/>
              </a:spcBef>
              <a:spcAft>
                <a:spcPts val="0"/>
              </a:spcAft>
              <a:buSzPts val="1200"/>
              <a:buChar char="●"/>
              <a:defRPr/>
            </a:lvl7pPr>
            <a:lvl8pPr indent="-304800" lvl="7" marL="3657600" rtl="0">
              <a:lnSpc>
                <a:spcPct val="150000"/>
              </a:lnSpc>
              <a:spcBef>
                <a:spcPts val="0"/>
              </a:spcBef>
              <a:spcAft>
                <a:spcPts val="0"/>
              </a:spcAft>
              <a:buSzPts val="1200"/>
              <a:buChar char="○"/>
              <a:defRPr/>
            </a:lvl8pPr>
            <a:lvl9pPr indent="-304800" lvl="8" marL="4114800" rtl="0">
              <a:lnSpc>
                <a:spcPct val="150000"/>
              </a:lnSpc>
              <a:spcBef>
                <a:spcPts val="0"/>
              </a:spcBef>
              <a:spcAft>
                <a:spcPts val="0"/>
              </a:spcAft>
              <a:buSzPts val="1200"/>
              <a:buChar char="■"/>
              <a:defRPr/>
            </a:lvl9pPr>
          </a:lstStyle>
          <a:p/>
        </p:txBody>
      </p:sp>
      <p:sp>
        <p:nvSpPr>
          <p:cNvPr id="449" name="Google Shape;449;p80"/>
          <p:cNvSpPr txBox="1"/>
          <p:nvPr>
            <p:ph idx="3" type="body"/>
          </p:nvPr>
        </p:nvSpPr>
        <p:spPr>
          <a:xfrm>
            <a:off x="5932800" y="1310400"/>
            <a:ext cx="2448000" cy="2458800"/>
          </a:xfrm>
          <a:prstGeom prst="rect">
            <a:avLst/>
          </a:prstGeom>
        </p:spPr>
        <p:txBody>
          <a:bodyPr anchorCtr="0" anchor="t" bIns="91425" lIns="91425" spcFirstLastPara="1" rIns="91425" wrap="square" tIns="91425">
            <a:noAutofit/>
          </a:bodyPr>
          <a:lstStyle>
            <a:lvl1pPr indent="-304800" lvl="0" marL="457200" rtl="0">
              <a:lnSpc>
                <a:spcPct val="150000"/>
              </a:lnSpc>
              <a:spcBef>
                <a:spcPts val="0"/>
              </a:spcBef>
              <a:spcAft>
                <a:spcPts val="0"/>
              </a:spcAft>
              <a:buSzPts val="1200"/>
              <a:buChar char="●"/>
              <a:defRPr/>
            </a:lvl1pPr>
            <a:lvl2pPr indent="-304800" lvl="1" marL="914400" rtl="0">
              <a:lnSpc>
                <a:spcPct val="150000"/>
              </a:lnSpc>
              <a:spcBef>
                <a:spcPts val="0"/>
              </a:spcBef>
              <a:spcAft>
                <a:spcPts val="0"/>
              </a:spcAft>
              <a:buSzPts val="1200"/>
              <a:buChar char="○"/>
              <a:defRPr/>
            </a:lvl2pPr>
            <a:lvl3pPr indent="-304800" lvl="2" marL="1371600" rtl="0">
              <a:lnSpc>
                <a:spcPct val="150000"/>
              </a:lnSpc>
              <a:spcBef>
                <a:spcPts val="0"/>
              </a:spcBef>
              <a:spcAft>
                <a:spcPts val="0"/>
              </a:spcAft>
              <a:buSzPts val="1200"/>
              <a:buChar char="■"/>
              <a:defRPr/>
            </a:lvl3pPr>
            <a:lvl4pPr indent="-304800" lvl="3" marL="1828800" rtl="0">
              <a:lnSpc>
                <a:spcPct val="150000"/>
              </a:lnSpc>
              <a:spcBef>
                <a:spcPts val="0"/>
              </a:spcBef>
              <a:spcAft>
                <a:spcPts val="0"/>
              </a:spcAft>
              <a:buSzPts val="1200"/>
              <a:buChar char="●"/>
              <a:defRPr/>
            </a:lvl4pPr>
            <a:lvl5pPr indent="-304800" lvl="4" marL="2286000" rtl="0">
              <a:lnSpc>
                <a:spcPct val="150000"/>
              </a:lnSpc>
              <a:spcBef>
                <a:spcPts val="0"/>
              </a:spcBef>
              <a:spcAft>
                <a:spcPts val="0"/>
              </a:spcAft>
              <a:buSzPts val="1200"/>
              <a:buChar char="○"/>
              <a:defRPr/>
            </a:lvl5pPr>
            <a:lvl6pPr indent="-304800" lvl="5" marL="2743200" rtl="0">
              <a:lnSpc>
                <a:spcPct val="150000"/>
              </a:lnSpc>
              <a:spcBef>
                <a:spcPts val="0"/>
              </a:spcBef>
              <a:spcAft>
                <a:spcPts val="0"/>
              </a:spcAft>
              <a:buSzPts val="1200"/>
              <a:buChar char="■"/>
              <a:defRPr/>
            </a:lvl6pPr>
            <a:lvl7pPr indent="-304800" lvl="6" marL="3200400" rtl="0">
              <a:lnSpc>
                <a:spcPct val="150000"/>
              </a:lnSpc>
              <a:spcBef>
                <a:spcPts val="0"/>
              </a:spcBef>
              <a:spcAft>
                <a:spcPts val="0"/>
              </a:spcAft>
              <a:buSzPts val="1200"/>
              <a:buChar char="●"/>
              <a:defRPr/>
            </a:lvl7pPr>
            <a:lvl8pPr indent="-304800" lvl="7" marL="3657600" rtl="0">
              <a:lnSpc>
                <a:spcPct val="150000"/>
              </a:lnSpc>
              <a:spcBef>
                <a:spcPts val="0"/>
              </a:spcBef>
              <a:spcAft>
                <a:spcPts val="0"/>
              </a:spcAft>
              <a:buSzPts val="1200"/>
              <a:buChar char="○"/>
              <a:defRPr/>
            </a:lvl8pPr>
            <a:lvl9pPr indent="-304800" lvl="8" marL="4114800" rtl="0">
              <a:lnSpc>
                <a:spcPct val="150000"/>
              </a:lnSpc>
              <a:spcBef>
                <a:spcPts val="0"/>
              </a:spcBef>
              <a:spcAft>
                <a:spcPts val="0"/>
              </a:spcAft>
              <a:buSzPts val="1200"/>
              <a:buChar char="■"/>
              <a:defRPr/>
            </a:lvl9pPr>
          </a:lstStyle>
          <a:p/>
        </p:txBody>
      </p:sp>
      <p:pic>
        <p:nvPicPr>
          <p:cNvPr id="450" name="Google Shape;450;p80"/>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451" name="Google Shape;451;p80"/>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Content &amp; Photo">
  <p:cSld name="ONE_COLUMN_TEXT">
    <p:spTree>
      <p:nvGrpSpPr>
        <p:cNvPr id="452" name="Shape 452"/>
        <p:cNvGrpSpPr/>
        <p:nvPr/>
      </p:nvGrpSpPr>
      <p:grpSpPr>
        <a:xfrm>
          <a:off x="0" y="0"/>
          <a:ext cx="0" cy="0"/>
          <a:chOff x="0" y="0"/>
          <a:chExt cx="0" cy="0"/>
        </a:xfrm>
      </p:grpSpPr>
      <p:sp>
        <p:nvSpPr>
          <p:cNvPr id="453" name="Google Shape;453;p81"/>
          <p:cNvSpPr txBox="1"/>
          <p:nvPr>
            <p:ph type="title"/>
          </p:nvPr>
        </p:nvSpPr>
        <p:spPr>
          <a:xfrm>
            <a:off x="752400" y="1155600"/>
            <a:ext cx="4143600" cy="6588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SzPts val="2600"/>
              <a:buNone/>
              <a:defRPr sz="2600"/>
            </a:lvl1pPr>
            <a:lvl2pPr lvl="1" rtl="0">
              <a:lnSpc>
                <a:spcPct val="115000"/>
              </a:lnSpc>
              <a:spcBef>
                <a:spcPts val="0"/>
              </a:spcBef>
              <a:spcAft>
                <a:spcPts val="0"/>
              </a:spcAft>
              <a:buSzPts val="2600"/>
              <a:buNone/>
              <a:defRPr sz="2600"/>
            </a:lvl2pPr>
            <a:lvl3pPr lvl="2" rtl="0">
              <a:lnSpc>
                <a:spcPct val="115000"/>
              </a:lnSpc>
              <a:spcBef>
                <a:spcPts val="0"/>
              </a:spcBef>
              <a:spcAft>
                <a:spcPts val="0"/>
              </a:spcAft>
              <a:buSzPts val="2600"/>
              <a:buNone/>
              <a:defRPr sz="2600"/>
            </a:lvl3pPr>
            <a:lvl4pPr lvl="3" rtl="0">
              <a:lnSpc>
                <a:spcPct val="115000"/>
              </a:lnSpc>
              <a:spcBef>
                <a:spcPts val="0"/>
              </a:spcBef>
              <a:spcAft>
                <a:spcPts val="0"/>
              </a:spcAft>
              <a:buSzPts val="2600"/>
              <a:buNone/>
              <a:defRPr sz="2600"/>
            </a:lvl4pPr>
            <a:lvl5pPr lvl="4" rtl="0">
              <a:lnSpc>
                <a:spcPct val="115000"/>
              </a:lnSpc>
              <a:spcBef>
                <a:spcPts val="0"/>
              </a:spcBef>
              <a:spcAft>
                <a:spcPts val="0"/>
              </a:spcAft>
              <a:buSzPts val="2600"/>
              <a:buNone/>
              <a:defRPr sz="2600"/>
            </a:lvl5pPr>
            <a:lvl6pPr lvl="5" rtl="0">
              <a:lnSpc>
                <a:spcPct val="115000"/>
              </a:lnSpc>
              <a:spcBef>
                <a:spcPts val="0"/>
              </a:spcBef>
              <a:spcAft>
                <a:spcPts val="0"/>
              </a:spcAft>
              <a:buSzPts val="2600"/>
              <a:buNone/>
              <a:defRPr sz="2600"/>
            </a:lvl6pPr>
            <a:lvl7pPr lvl="6" rtl="0">
              <a:lnSpc>
                <a:spcPct val="115000"/>
              </a:lnSpc>
              <a:spcBef>
                <a:spcPts val="0"/>
              </a:spcBef>
              <a:spcAft>
                <a:spcPts val="0"/>
              </a:spcAft>
              <a:buSzPts val="2600"/>
              <a:buNone/>
              <a:defRPr sz="2600"/>
            </a:lvl7pPr>
            <a:lvl8pPr lvl="7" rtl="0">
              <a:lnSpc>
                <a:spcPct val="115000"/>
              </a:lnSpc>
              <a:spcBef>
                <a:spcPts val="0"/>
              </a:spcBef>
              <a:spcAft>
                <a:spcPts val="0"/>
              </a:spcAft>
              <a:buSzPts val="2600"/>
              <a:buNone/>
              <a:defRPr sz="2600"/>
            </a:lvl8pPr>
            <a:lvl9pPr lvl="8" rtl="0">
              <a:lnSpc>
                <a:spcPct val="115000"/>
              </a:lnSpc>
              <a:spcBef>
                <a:spcPts val="0"/>
              </a:spcBef>
              <a:spcAft>
                <a:spcPts val="0"/>
              </a:spcAft>
              <a:buSzPts val="2600"/>
              <a:buNone/>
              <a:defRPr sz="2600"/>
            </a:lvl9pPr>
          </a:lstStyle>
          <a:p/>
        </p:txBody>
      </p:sp>
      <p:sp>
        <p:nvSpPr>
          <p:cNvPr id="454" name="Google Shape;454;p81"/>
          <p:cNvSpPr txBox="1"/>
          <p:nvPr>
            <p:ph idx="1" type="body"/>
          </p:nvPr>
        </p:nvSpPr>
        <p:spPr>
          <a:xfrm>
            <a:off x="752400" y="2440800"/>
            <a:ext cx="3729600" cy="2458800"/>
          </a:xfrm>
          <a:prstGeom prst="rect">
            <a:avLst/>
          </a:prstGeom>
        </p:spPr>
        <p:txBody>
          <a:bodyPr anchorCtr="0" anchor="t" bIns="91425" lIns="91425" spcFirstLastPara="1" rIns="91425" wrap="square" tIns="91425">
            <a:noAutofit/>
          </a:bodyPr>
          <a:lstStyle>
            <a:lvl1pPr indent="-295275" lvl="0" marL="457200" rtl="0">
              <a:spcBef>
                <a:spcPts val="0"/>
              </a:spcBef>
              <a:spcAft>
                <a:spcPts val="0"/>
              </a:spcAft>
              <a:buSzPts val="1050"/>
              <a:buChar char="●"/>
              <a:defRPr sz="1050"/>
            </a:lvl1pPr>
            <a:lvl2pPr indent="-295275" lvl="1" marL="914400" rtl="0">
              <a:spcBef>
                <a:spcPts val="1600"/>
              </a:spcBef>
              <a:spcAft>
                <a:spcPts val="0"/>
              </a:spcAft>
              <a:buSzPts val="1050"/>
              <a:buChar char="○"/>
              <a:defRPr sz="1050"/>
            </a:lvl2pPr>
            <a:lvl3pPr indent="-295275" lvl="2" marL="1371600" rtl="0">
              <a:spcBef>
                <a:spcPts val="1600"/>
              </a:spcBef>
              <a:spcAft>
                <a:spcPts val="0"/>
              </a:spcAft>
              <a:buSzPts val="1050"/>
              <a:buChar char="■"/>
              <a:defRPr sz="1050"/>
            </a:lvl3pPr>
            <a:lvl4pPr indent="-295275" lvl="3" marL="1828800" rtl="0">
              <a:spcBef>
                <a:spcPts val="1600"/>
              </a:spcBef>
              <a:spcAft>
                <a:spcPts val="0"/>
              </a:spcAft>
              <a:buSzPts val="1050"/>
              <a:buChar char="●"/>
              <a:defRPr sz="1050"/>
            </a:lvl4pPr>
            <a:lvl5pPr indent="-295275" lvl="4" marL="2286000" rtl="0">
              <a:spcBef>
                <a:spcPts val="1600"/>
              </a:spcBef>
              <a:spcAft>
                <a:spcPts val="0"/>
              </a:spcAft>
              <a:buSzPts val="1050"/>
              <a:buChar char="○"/>
              <a:defRPr sz="1050"/>
            </a:lvl5pPr>
            <a:lvl6pPr indent="-295275" lvl="5" marL="2743200" rtl="0">
              <a:spcBef>
                <a:spcPts val="1600"/>
              </a:spcBef>
              <a:spcAft>
                <a:spcPts val="0"/>
              </a:spcAft>
              <a:buSzPts val="1050"/>
              <a:buChar char="■"/>
              <a:defRPr sz="1050"/>
            </a:lvl6pPr>
            <a:lvl7pPr indent="-295275" lvl="6" marL="3200400" rtl="0">
              <a:spcBef>
                <a:spcPts val="1600"/>
              </a:spcBef>
              <a:spcAft>
                <a:spcPts val="0"/>
              </a:spcAft>
              <a:buSzPts val="1050"/>
              <a:buChar char="●"/>
              <a:defRPr sz="1050"/>
            </a:lvl7pPr>
            <a:lvl8pPr indent="-295275" lvl="7" marL="3657600" rtl="0">
              <a:spcBef>
                <a:spcPts val="1600"/>
              </a:spcBef>
              <a:spcAft>
                <a:spcPts val="0"/>
              </a:spcAft>
              <a:buSzPts val="1050"/>
              <a:buChar char="○"/>
              <a:defRPr sz="1050"/>
            </a:lvl8pPr>
            <a:lvl9pPr indent="-295275" lvl="8" marL="4114800" rtl="0">
              <a:spcBef>
                <a:spcPts val="1600"/>
              </a:spcBef>
              <a:spcAft>
                <a:spcPts val="1600"/>
              </a:spcAft>
              <a:buSzPts val="1050"/>
              <a:buChar char="■"/>
              <a:defRPr sz="1050"/>
            </a:lvl9pPr>
          </a:lstStyle>
          <a:p/>
        </p:txBody>
      </p:sp>
      <p:pic>
        <p:nvPicPr>
          <p:cNvPr id="455" name="Google Shape;455;p81"/>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456" name="Google Shape;456;p81"/>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Stats One Number">
  <p:cSld name="MAIN_POINT">
    <p:bg>
      <p:bgPr>
        <a:solidFill>
          <a:schemeClr val="dk1"/>
        </a:solidFill>
      </p:bgPr>
    </p:bg>
    <p:spTree>
      <p:nvGrpSpPr>
        <p:cNvPr id="457" name="Shape 457"/>
        <p:cNvGrpSpPr/>
        <p:nvPr/>
      </p:nvGrpSpPr>
      <p:grpSpPr>
        <a:xfrm>
          <a:off x="0" y="0"/>
          <a:ext cx="0" cy="0"/>
          <a:chOff x="0" y="0"/>
          <a:chExt cx="0" cy="0"/>
        </a:xfrm>
      </p:grpSpPr>
      <p:sp>
        <p:nvSpPr>
          <p:cNvPr id="458" name="Google Shape;458;p82"/>
          <p:cNvSpPr txBox="1"/>
          <p:nvPr>
            <p:ph idx="1" type="body"/>
          </p:nvPr>
        </p:nvSpPr>
        <p:spPr>
          <a:xfrm>
            <a:off x="763200" y="990000"/>
            <a:ext cx="2260800" cy="370800"/>
          </a:xfrm>
          <a:prstGeom prst="rect">
            <a:avLst/>
          </a:prstGeom>
        </p:spPr>
        <p:txBody>
          <a:bodyPr anchorCtr="0" anchor="t" bIns="91425" lIns="91425" spcFirstLastPara="1" rIns="91425" wrap="square" tIns="91425">
            <a:noAutofit/>
          </a:bodyPr>
          <a:lstStyle>
            <a:lvl1pPr indent="-292100" lvl="0" marL="457200" rtl="0">
              <a:spcBef>
                <a:spcPts val="0"/>
              </a:spcBef>
              <a:spcAft>
                <a:spcPts val="0"/>
              </a:spcAft>
              <a:buClr>
                <a:schemeClr val="accent5"/>
              </a:buClr>
              <a:buSzPts val="1000"/>
              <a:buChar char="●"/>
              <a:defRPr sz="1000">
                <a:solidFill>
                  <a:schemeClr val="accent5"/>
                </a:solidFill>
              </a:defRPr>
            </a:lvl1pPr>
            <a:lvl2pPr indent="-292100" lvl="1" marL="914400" rtl="0">
              <a:spcBef>
                <a:spcPts val="1600"/>
              </a:spcBef>
              <a:spcAft>
                <a:spcPts val="0"/>
              </a:spcAft>
              <a:buClr>
                <a:schemeClr val="accent5"/>
              </a:buClr>
              <a:buSzPts val="1000"/>
              <a:buChar char="○"/>
              <a:defRPr sz="1000">
                <a:solidFill>
                  <a:schemeClr val="accent5"/>
                </a:solidFill>
              </a:defRPr>
            </a:lvl2pPr>
            <a:lvl3pPr indent="-292100" lvl="2" marL="1371600" rtl="0">
              <a:spcBef>
                <a:spcPts val="1600"/>
              </a:spcBef>
              <a:spcAft>
                <a:spcPts val="0"/>
              </a:spcAft>
              <a:buClr>
                <a:schemeClr val="accent5"/>
              </a:buClr>
              <a:buSzPts val="1000"/>
              <a:buChar char="■"/>
              <a:defRPr sz="1000">
                <a:solidFill>
                  <a:schemeClr val="accent5"/>
                </a:solidFill>
              </a:defRPr>
            </a:lvl3pPr>
            <a:lvl4pPr indent="-292100" lvl="3" marL="1828800" rtl="0">
              <a:spcBef>
                <a:spcPts val="1600"/>
              </a:spcBef>
              <a:spcAft>
                <a:spcPts val="0"/>
              </a:spcAft>
              <a:buClr>
                <a:schemeClr val="accent5"/>
              </a:buClr>
              <a:buSzPts val="1000"/>
              <a:buChar char="●"/>
              <a:defRPr sz="1000">
                <a:solidFill>
                  <a:schemeClr val="accent5"/>
                </a:solidFill>
              </a:defRPr>
            </a:lvl4pPr>
            <a:lvl5pPr indent="-292100" lvl="4" marL="2286000" rtl="0">
              <a:spcBef>
                <a:spcPts val="1600"/>
              </a:spcBef>
              <a:spcAft>
                <a:spcPts val="0"/>
              </a:spcAft>
              <a:buClr>
                <a:schemeClr val="accent5"/>
              </a:buClr>
              <a:buSzPts val="1000"/>
              <a:buChar char="○"/>
              <a:defRPr sz="1000">
                <a:solidFill>
                  <a:schemeClr val="accent5"/>
                </a:solidFill>
              </a:defRPr>
            </a:lvl5pPr>
            <a:lvl6pPr indent="-292100" lvl="5" marL="2743200" rtl="0">
              <a:spcBef>
                <a:spcPts val="1600"/>
              </a:spcBef>
              <a:spcAft>
                <a:spcPts val="0"/>
              </a:spcAft>
              <a:buClr>
                <a:schemeClr val="accent5"/>
              </a:buClr>
              <a:buSzPts val="1000"/>
              <a:buChar char="■"/>
              <a:defRPr sz="1000">
                <a:solidFill>
                  <a:schemeClr val="accent5"/>
                </a:solidFill>
              </a:defRPr>
            </a:lvl6pPr>
            <a:lvl7pPr indent="-292100" lvl="6" marL="3200400" rtl="0">
              <a:spcBef>
                <a:spcPts val="1600"/>
              </a:spcBef>
              <a:spcAft>
                <a:spcPts val="0"/>
              </a:spcAft>
              <a:buClr>
                <a:schemeClr val="accent5"/>
              </a:buClr>
              <a:buSzPts val="1000"/>
              <a:buChar char="●"/>
              <a:defRPr sz="1000">
                <a:solidFill>
                  <a:schemeClr val="accent5"/>
                </a:solidFill>
              </a:defRPr>
            </a:lvl7pPr>
            <a:lvl8pPr indent="-292100" lvl="7" marL="3657600" rtl="0">
              <a:spcBef>
                <a:spcPts val="1600"/>
              </a:spcBef>
              <a:spcAft>
                <a:spcPts val="0"/>
              </a:spcAft>
              <a:buClr>
                <a:schemeClr val="accent5"/>
              </a:buClr>
              <a:buSzPts val="1000"/>
              <a:buChar char="○"/>
              <a:defRPr sz="1000">
                <a:solidFill>
                  <a:schemeClr val="accent5"/>
                </a:solidFill>
              </a:defRPr>
            </a:lvl8pPr>
            <a:lvl9pPr indent="-292100" lvl="8" marL="4114800" rtl="0">
              <a:spcBef>
                <a:spcPts val="1600"/>
              </a:spcBef>
              <a:spcAft>
                <a:spcPts val="1600"/>
              </a:spcAft>
              <a:buClr>
                <a:schemeClr val="accent5"/>
              </a:buClr>
              <a:buSzPts val="1000"/>
              <a:buChar char="■"/>
              <a:defRPr sz="1000">
                <a:solidFill>
                  <a:schemeClr val="accent5"/>
                </a:solidFill>
              </a:defRPr>
            </a:lvl9pPr>
          </a:lstStyle>
          <a:p/>
        </p:txBody>
      </p:sp>
      <p:sp>
        <p:nvSpPr>
          <p:cNvPr id="459" name="Google Shape;459;p82"/>
          <p:cNvSpPr txBox="1"/>
          <p:nvPr>
            <p:ph type="title"/>
          </p:nvPr>
        </p:nvSpPr>
        <p:spPr>
          <a:xfrm>
            <a:off x="763200" y="2372400"/>
            <a:ext cx="3808800" cy="1040400"/>
          </a:xfrm>
          <a:prstGeom prst="rect">
            <a:avLst/>
          </a:prstGeom>
        </p:spPr>
        <p:txBody>
          <a:bodyPr anchorCtr="0" anchor="t" bIns="0" lIns="91425" spcFirstLastPara="1" rIns="91425" wrap="square" tIns="0">
            <a:noAutofit/>
          </a:bodyPr>
          <a:lstStyle>
            <a:lvl1pPr lvl="0" rtl="0">
              <a:lnSpc>
                <a:spcPct val="115000"/>
              </a:lnSpc>
              <a:spcBef>
                <a:spcPts val="0"/>
              </a:spcBef>
              <a:spcAft>
                <a:spcPts val="0"/>
              </a:spcAft>
              <a:buClr>
                <a:srgbClr val="FFFFFF"/>
              </a:buClr>
              <a:buSzPts val="3500"/>
              <a:buNone/>
              <a:defRPr sz="3500">
                <a:solidFill>
                  <a:srgbClr val="FFFFFF"/>
                </a:solidFill>
              </a:defRPr>
            </a:lvl1pPr>
            <a:lvl2pPr lvl="1" rtl="0">
              <a:lnSpc>
                <a:spcPct val="115000"/>
              </a:lnSpc>
              <a:spcBef>
                <a:spcPts val="0"/>
              </a:spcBef>
              <a:spcAft>
                <a:spcPts val="0"/>
              </a:spcAft>
              <a:buClr>
                <a:srgbClr val="FFFFFF"/>
              </a:buClr>
              <a:buSzPts val="3500"/>
              <a:buNone/>
              <a:defRPr sz="3500">
                <a:solidFill>
                  <a:srgbClr val="FFFFFF"/>
                </a:solidFill>
              </a:defRPr>
            </a:lvl2pPr>
            <a:lvl3pPr lvl="2" rtl="0">
              <a:lnSpc>
                <a:spcPct val="115000"/>
              </a:lnSpc>
              <a:spcBef>
                <a:spcPts val="0"/>
              </a:spcBef>
              <a:spcAft>
                <a:spcPts val="0"/>
              </a:spcAft>
              <a:buClr>
                <a:srgbClr val="FFFFFF"/>
              </a:buClr>
              <a:buSzPts val="3500"/>
              <a:buNone/>
              <a:defRPr sz="3500">
                <a:solidFill>
                  <a:srgbClr val="FFFFFF"/>
                </a:solidFill>
              </a:defRPr>
            </a:lvl3pPr>
            <a:lvl4pPr lvl="3" rtl="0">
              <a:lnSpc>
                <a:spcPct val="115000"/>
              </a:lnSpc>
              <a:spcBef>
                <a:spcPts val="0"/>
              </a:spcBef>
              <a:spcAft>
                <a:spcPts val="0"/>
              </a:spcAft>
              <a:buClr>
                <a:srgbClr val="FFFFFF"/>
              </a:buClr>
              <a:buSzPts val="3500"/>
              <a:buNone/>
              <a:defRPr sz="3500">
                <a:solidFill>
                  <a:srgbClr val="FFFFFF"/>
                </a:solidFill>
              </a:defRPr>
            </a:lvl4pPr>
            <a:lvl5pPr lvl="4" rtl="0">
              <a:lnSpc>
                <a:spcPct val="115000"/>
              </a:lnSpc>
              <a:spcBef>
                <a:spcPts val="0"/>
              </a:spcBef>
              <a:spcAft>
                <a:spcPts val="0"/>
              </a:spcAft>
              <a:buClr>
                <a:srgbClr val="FFFFFF"/>
              </a:buClr>
              <a:buSzPts val="3500"/>
              <a:buNone/>
              <a:defRPr sz="3500">
                <a:solidFill>
                  <a:srgbClr val="FFFFFF"/>
                </a:solidFill>
              </a:defRPr>
            </a:lvl5pPr>
            <a:lvl6pPr lvl="5" rtl="0">
              <a:lnSpc>
                <a:spcPct val="115000"/>
              </a:lnSpc>
              <a:spcBef>
                <a:spcPts val="0"/>
              </a:spcBef>
              <a:spcAft>
                <a:spcPts val="0"/>
              </a:spcAft>
              <a:buClr>
                <a:srgbClr val="FFFFFF"/>
              </a:buClr>
              <a:buSzPts val="3500"/>
              <a:buNone/>
              <a:defRPr sz="3500">
                <a:solidFill>
                  <a:srgbClr val="FFFFFF"/>
                </a:solidFill>
              </a:defRPr>
            </a:lvl6pPr>
            <a:lvl7pPr lvl="6" rtl="0">
              <a:lnSpc>
                <a:spcPct val="115000"/>
              </a:lnSpc>
              <a:spcBef>
                <a:spcPts val="0"/>
              </a:spcBef>
              <a:spcAft>
                <a:spcPts val="0"/>
              </a:spcAft>
              <a:buClr>
                <a:srgbClr val="FFFFFF"/>
              </a:buClr>
              <a:buSzPts val="3500"/>
              <a:buNone/>
              <a:defRPr sz="3500">
                <a:solidFill>
                  <a:srgbClr val="FFFFFF"/>
                </a:solidFill>
              </a:defRPr>
            </a:lvl7pPr>
            <a:lvl8pPr lvl="7" rtl="0">
              <a:lnSpc>
                <a:spcPct val="115000"/>
              </a:lnSpc>
              <a:spcBef>
                <a:spcPts val="0"/>
              </a:spcBef>
              <a:spcAft>
                <a:spcPts val="0"/>
              </a:spcAft>
              <a:buClr>
                <a:srgbClr val="FFFFFF"/>
              </a:buClr>
              <a:buSzPts val="3500"/>
              <a:buNone/>
              <a:defRPr sz="3500">
                <a:solidFill>
                  <a:srgbClr val="FFFFFF"/>
                </a:solidFill>
              </a:defRPr>
            </a:lvl8pPr>
            <a:lvl9pPr lvl="8" rtl="0">
              <a:lnSpc>
                <a:spcPct val="115000"/>
              </a:lnSpc>
              <a:spcBef>
                <a:spcPts val="0"/>
              </a:spcBef>
              <a:spcAft>
                <a:spcPts val="0"/>
              </a:spcAft>
              <a:buClr>
                <a:srgbClr val="FFFFFF"/>
              </a:buClr>
              <a:buSzPts val="3500"/>
              <a:buNone/>
              <a:defRPr sz="3500">
                <a:solidFill>
                  <a:srgbClr val="FFFFFF"/>
                </a:solidFill>
              </a:defRPr>
            </a:lvl9pPr>
          </a:lstStyle>
          <a:p/>
        </p:txBody>
      </p:sp>
      <p:sp>
        <p:nvSpPr>
          <p:cNvPr id="460" name="Google Shape;460;p82"/>
          <p:cNvSpPr txBox="1"/>
          <p:nvPr>
            <p:ph idx="2" type="body"/>
          </p:nvPr>
        </p:nvSpPr>
        <p:spPr>
          <a:xfrm>
            <a:off x="763200" y="3412800"/>
            <a:ext cx="3808800" cy="918000"/>
          </a:xfrm>
          <a:prstGeom prst="rect">
            <a:avLst/>
          </a:prstGeom>
        </p:spPr>
        <p:txBody>
          <a:bodyPr anchorCtr="0" anchor="t" bIns="91425" lIns="91425" spcFirstLastPara="1" rIns="91425" wrap="square" tIns="306000">
            <a:noAutofit/>
          </a:bodyPr>
          <a:lstStyle>
            <a:lvl1pPr indent="-295275" lvl="0" marL="457200" rtl="0">
              <a:spcBef>
                <a:spcPts val="0"/>
              </a:spcBef>
              <a:spcAft>
                <a:spcPts val="0"/>
              </a:spcAft>
              <a:buClr>
                <a:schemeClr val="accent5"/>
              </a:buClr>
              <a:buSzPts val="1050"/>
              <a:buChar char="●"/>
              <a:defRPr sz="1050">
                <a:solidFill>
                  <a:schemeClr val="accent5"/>
                </a:solidFill>
              </a:defRPr>
            </a:lvl1pPr>
            <a:lvl2pPr indent="-295275" lvl="1" marL="914400" rtl="0">
              <a:spcBef>
                <a:spcPts val="1600"/>
              </a:spcBef>
              <a:spcAft>
                <a:spcPts val="0"/>
              </a:spcAft>
              <a:buClr>
                <a:schemeClr val="accent5"/>
              </a:buClr>
              <a:buSzPts val="1050"/>
              <a:buChar char="○"/>
              <a:defRPr sz="1050">
                <a:solidFill>
                  <a:schemeClr val="accent5"/>
                </a:solidFill>
              </a:defRPr>
            </a:lvl2pPr>
            <a:lvl3pPr indent="-295275" lvl="2" marL="1371600" rtl="0">
              <a:spcBef>
                <a:spcPts val="1600"/>
              </a:spcBef>
              <a:spcAft>
                <a:spcPts val="0"/>
              </a:spcAft>
              <a:buClr>
                <a:schemeClr val="accent5"/>
              </a:buClr>
              <a:buSzPts val="1050"/>
              <a:buChar char="■"/>
              <a:defRPr sz="1050">
                <a:solidFill>
                  <a:schemeClr val="accent5"/>
                </a:solidFill>
              </a:defRPr>
            </a:lvl3pPr>
            <a:lvl4pPr indent="-295275" lvl="3" marL="1828800" rtl="0">
              <a:spcBef>
                <a:spcPts val="1600"/>
              </a:spcBef>
              <a:spcAft>
                <a:spcPts val="0"/>
              </a:spcAft>
              <a:buClr>
                <a:schemeClr val="accent5"/>
              </a:buClr>
              <a:buSzPts val="1050"/>
              <a:buChar char="●"/>
              <a:defRPr sz="1050">
                <a:solidFill>
                  <a:schemeClr val="accent5"/>
                </a:solidFill>
              </a:defRPr>
            </a:lvl4pPr>
            <a:lvl5pPr indent="-295275" lvl="4" marL="2286000" rtl="0">
              <a:spcBef>
                <a:spcPts val="1600"/>
              </a:spcBef>
              <a:spcAft>
                <a:spcPts val="0"/>
              </a:spcAft>
              <a:buClr>
                <a:schemeClr val="accent5"/>
              </a:buClr>
              <a:buSzPts val="1050"/>
              <a:buChar char="○"/>
              <a:defRPr sz="1050">
                <a:solidFill>
                  <a:schemeClr val="accent5"/>
                </a:solidFill>
              </a:defRPr>
            </a:lvl5pPr>
            <a:lvl6pPr indent="-295275" lvl="5" marL="2743200" rtl="0">
              <a:spcBef>
                <a:spcPts val="1600"/>
              </a:spcBef>
              <a:spcAft>
                <a:spcPts val="0"/>
              </a:spcAft>
              <a:buClr>
                <a:schemeClr val="accent5"/>
              </a:buClr>
              <a:buSzPts val="1050"/>
              <a:buChar char="■"/>
              <a:defRPr sz="1050">
                <a:solidFill>
                  <a:schemeClr val="accent5"/>
                </a:solidFill>
              </a:defRPr>
            </a:lvl6pPr>
            <a:lvl7pPr indent="-295275" lvl="6" marL="3200400" rtl="0">
              <a:spcBef>
                <a:spcPts val="1600"/>
              </a:spcBef>
              <a:spcAft>
                <a:spcPts val="0"/>
              </a:spcAft>
              <a:buClr>
                <a:schemeClr val="accent5"/>
              </a:buClr>
              <a:buSzPts val="1050"/>
              <a:buChar char="●"/>
              <a:defRPr sz="1050">
                <a:solidFill>
                  <a:schemeClr val="accent5"/>
                </a:solidFill>
              </a:defRPr>
            </a:lvl7pPr>
            <a:lvl8pPr indent="-295275" lvl="7" marL="3657600" rtl="0">
              <a:spcBef>
                <a:spcPts val="1600"/>
              </a:spcBef>
              <a:spcAft>
                <a:spcPts val="0"/>
              </a:spcAft>
              <a:buClr>
                <a:schemeClr val="accent5"/>
              </a:buClr>
              <a:buSzPts val="1050"/>
              <a:buChar char="○"/>
              <a:defRPr sz="1050">
                <a:solidFill>
                  <a:schemeClr val="accent5"/>
                </a:solidFill>
              </a:defRPr>
            </a:lvl8pPr>
            <a:lvl9pPr indent="-295275" lvl="8" marL="4114800" rtl="0">
              <a:spcBef>
                <a:spcPts val="1600"/>
              </a:spcBef>
              <a:spcAft>
                <a:spcPts val="1600"/>
              </a:spcAft>
              <a:buClr>
                <a:schemeClr val="accent5"/>
              </a:buClr>
              <a:buSzPts val="1050"/>
              <a:buChar char="■"/>
              <a:defRPr sz="1050">
                <a:solidFill>
                  <a:schemeClr val="accent5"/>
                </a:solidFill>
              </a:defRPr>
            </a:lvl9pPr>
          </a:lstStyle>
          <a:p/>
        </p:txBody>
      </p:sp>
      <p:sp>
        <p:nvSpPr>
          <p:cNvPr id="461" name="Google Shape;461;p82"/>
          <p:cNvSpPr txBox="1"/>
          <p:nvPr/>
        </p:nvSpPr>
        <p:spPr>
          <a:xfrm>
            <a:off x="762000" y="277339"/>
            <a:ext cx="3810000" cy="1099800"/>
          </a:xfrm>
          <a:prstGeom prst="rect">
            <a:avLst/>
          </a:prstGeom>
          <a:noFill/>
          <a:ln>
            <a:noFill/>
          </a:ln>
        </p:spPr>
        <p:txBody>
          <a:bodyPr anchorCtr="0" anchor="ctr" bIns="91425" lIns="91425" spcFirstLastPara="1" rIns="91425" wrap="square" tIns="0">
            <a:noAutofit/>
          </a:bodyPr>
          <a:lstStyle/>
          <a:p>
            <a:pPr indent="0" lvl="0" marL="0" rtl="0" algn="l">
              <a:spcBef>
                <a:spcPts val="0"/>
              </a:spcBef>
              <a:spcAft>
                <a:spcPts val="0"/>
              </a:spcAft>
              <a:buNone/>
            </a:pPr>
            <a:r>
              <a:rPr lang="en-GB" sz="3900">
                <a:solidFill>
                  <a:srgbClr val="0DFFAD"/>
                </a:solidFill>
              </a:rPr>
              <a:t>—</a:t>
            </a:r>
            <a:br>
              <a:rPr lang="en-GB" sz="4600">
                <a:solidFill>
                  <a:srgbClr val="666666"/>
                </a:solidFill>
                <a:latin typeface="Roboto"/>
                <a:ea typeface="Roboto"/>
                <a:cs typeface="Roboto"/>
                <a:sym typeface="Roboto"/>
              </a:rPr>
            </a:br>
            <a:endParaRPr sz="1000">
              <a:solidFill>
                <a:srgbClr val="B2C4C7"/>
              </a:solidFill>
            </a:endParaRPr>
          </a:p>
        </p:txBody>
      </p:sp>
      <p:pic>
        <p:nvPicPr>
          <p:cNvPr id="462" name="Google Shape;462;p82"/>
          <p:cNvPicPr preferRelativeResize="0"/>
          <p:nvPr/>
        </p:nvPicPr>
        <p:blipFill>
          <a:blip r:embed="rId2">
            <a:alphaModFix/>
          </a:blip>
          <a:stretch>
            <a:fillRect/>
          </a:stretch>
        </p:blipFill>
        <p:spPr>
          <a:xfrm>
            <a:off x="7550991" y="296587"/>
            <a:ext cx="1216799" cy="364515"/>
          </a:xfrm>
          <a:prstGeom prst="rect">
            <a:avLst/>
          </a:prstGeom>
          <a:noFill/>
          <a:ln>
            <a:noFill/>
          </a:ln>
        </p:spPr>
      </p:pic>
      <p:sp>
        <p:nvSpPr>
          <p:cNvPr id="463" name="Google Shape;463;p82"/>
          <p:cNvSpPr txBox="1"/>
          <p:nvPr>
            <p:ph idx="3" type="body"/>
          </p:nvPr>
        </p:nvSpPr>
        <p:spPr>
          <a:xfrm>
            <a:off x="5713800" y="2372400"/>
            <a:ext cx="3054000" cy="1371600"/>
          </a:xfrm>
          <a:prstGeom prst="rect">
            <a:avLst/>
          </a:prstGeom>
        </p:spPr>
        <p:txBody>
          <a:bodyPr anchorCtr="0" anchor="ctr" bIns="0" lIns="91425" spcFirstLastPara="1" rIns="91425" wrap="square" tIns="0">
            <a:noAutofit/>
          </a:bodyPr>
          <a:lstStyle>
            <a:lvl1pPr indent="-914400" lvl="0" marL="457200" rtl="0">
              <a:spcBef>
                <a:spcPts val="0"/>
              </a:spcBef>
              <a:spcAft>
                <a:spcPts val="0"/>
              </a:spcAft>
              <a:buClr>
                <a:srgbClr val="FFFFFF"/>
              </a:buClr>
              <a:buSzPts val="10800"/>
              <a:buChar char="●"/>
              <a:defRPr sz="10800">
                <a:solidFill>
                  <a:srgbClr val="FFFFFF"/>
                </a:solidFill>
              </a:defRPr>
            </a:lvl1pPr>
            <a:lvl2pPr indent="-914400" lvl="1" marL="914400" rtl="0">
              <a:spcBef>
                <a:spcPts val="1600"/>
              </a:spcBef>
              <a:spcAft>
                <a:spcPts val="0"/>
              </a:spcAft>
              <a:buClr>
                <a:srgbClr val="FFFFFF"/>
              </a:buClr>
              <a:buSzPts val="10800"/>
              <a:buChar char="○"/>
              <a:defRPr sz="10800">
                <a:solidFill>
                  <a:srgbClr val="FFFFFF"/>
                </a:solidFill>
              </a:defRPr>
            </a:lvl2pPr>
            <a:lvl3pPr indent="-914400" lvl="2" marL="1371600" rtl="0">
              <a:spcBef>
                <a:spcPts val="1600"/>
              </a:spcBef>
              <a:spcAft>
                <a:spcPts val="0"/>
              </a:spcAft>
              <a:buClr>
                <a:srgbClr val="FFFFFF"/>
              </a:buClr>
              <a:buSzPts val="10800"/>
              <a:buChar char="■"/>
              <a:defRPr sz="10800">
                <a:solidFill>
                  <a:srgbClr val="FFFFFF"/>
                </a:solidFill>
              </a:defRPr>
            </a:lvl3pPr>
            <a:lvl4pPr indent="-914400" lvl="3" marL="1828800" rtl="0">
              <a:spcBef>
                <a:spcPts val="1600"/>
              </a:spcBef>
              <a:spcAft>
                <a:spcPts val="0"/>
              </a:spcAft>
              <a:buClr>
                <a:srgbClr val="FFFFFF"/>
              </a:buClr>
              <a:buSzPts val="10800"/>
              <a:buChar char="●"/>
              <a:defRPr sz="10800">
                <a:solidFill>
                  <a:srgbClr val="FFFFFF"/>
                </a:solidFill>
              </a:defRPr>
            </a:lvl4pPr>
            <a:lvl5pPr indent="-914400" lvl="4" marL="2286000" rtl="0">
              <a:spcBef>
                <a:spcPts val="1600"/>
              </a:spcBef>
              <a:spcAft>
                <a:spcPts val="0"/>
              </a:spcAft>
              <a:buClr>
                <a:srgbClr val="FFFFFF"/>
              </a:buClr>
              <a:buSzPts val="10800"/>
              <a:buChar char="○"/>
              <a:defRPr sz="10800">
                <a:solidFill>
                  <a:srgbClr val="FFFFFF"/>
                </a:solidFill>
              </a:defRPr>
            </a:lvl5pPr>
            <a:lvl6pPr indent="-914400" lvl="5" marL="2743200" rtl="0">
              <a:spcBef>
                <a:spcPts val="1600"/>
              </a:spcBef>
              <a:spcAft>
                <a:spcPts val="0"/>
              </a:spcAft>
              <a:buClr>
                <a:srgbClr val="FFFFFF"/>
              </a:buClr>
              <a:buSzPts val="10800"/>
              <a:buChar char="■"/>
              <a:defRPr sz="10800">
                <a:solidFill>
                  <a:srgbClr val="FFFFFF"/>
                </a:solidFill>
              </a:defRPr>
            </a:lvl6pPr>
            <a:lvl7pPr indent="-914400" lvl="6" marL="3200400" rtl="0">
              <a:spcBef>
                <a:spcPts val="1600"/>
              </a:spcBef>
              <a:spcAft>
                <a:spcPts val="0"/>
              </a:spcAft>
              <a:buClr>
                <a:srgbClr val="FFFFFF"/>
              </a:buClr>
              <a:buSzPts val="10800"/>
              <a:buChar char="●"/>
              <a:defRPr sz="10800">
                <a:solidFill>
                  <a:srgbClr val="FFFFFF"/>
                </a:solidFill>
              </a:defRPr>
            </a:lvl7pPr>
            <a:lvl8pPr indent="-914400" lvl="7" marL="3657600" rtl="0">
              <a:spcBef>
                <a:spcPts val="1600"/>
              </a:spcBef>
              <a:spcAft>
                <a:spcPts val="0"/>
              </a:spcAft>
              <a:buClr>
                <a:srgbClr val="FFFFFF"/>
              </a:buClr>
              <a:buSzPts val="10800"/>
              <a:buChar char="○"/>
              <a:defRPr sz="10800">
                <a:solidFill>
                  <a:srgbClr val="FFFFFF"/>
                </a:solidFill>
              </a:defRPr>
            </a:lvl8pPr>
            <a:lvl9pPr indent="-914400" lvl="8" marL="4114800" rtl="0">
              <a:spcBef>
                <a:spcPts val="1600"/>
              </a:spcBef>
              <a:spcAft>
                <a:spcPts val="1600"/>
              </a:spcAft>
              <a:buClr>
                <a:srgbClr val="FFFFFF"/>
              </a:buClr>
              <a:buSzPts val="10800"/>
              <a:buChar char="■"/>
              <a:defRPr sz="10800">
                <a:solidFill>
                  <a:srgbClr val="FFFFFF"/>
                </a:solidFill>
              </a:defRPr>
            </a:lvl9pPr>
          </a:lstStyle>
          <a:p/>
        </p:txBody>
      </p:sp>
      <p:sp>
        <p:nvSpPr>
          <p:cNvPr id="464" name="Google Shape;464;p82"/>
          <p:cNvSpPr txBox="1"/>
          <p:nvPr>
            <p:ph idx="4" type="body"/>
          </p:nvPr>
        </p:nvSpPr>
        <p:spPr>
          <a:xfrm>
            <a:off x="5713800" y="3412800"/>
            <a:ext cx="3054000" cy="918000"/>
          </a:xfrm>
          <a:prstGeom prst="rect">
            <a:avLst/>
          </a:prstGeom>
        </p:spPr>
        <p:txBody>
          <a:bodyPr anchorCtr="0" anchor="t" bIns="91425" lIns="91425" spcFirstLastPara="1" rIns="91425" wrap="square" tIns="306000">
            <a:noAutofit/>
          </a:bodyPr>
          <a:lstStyle>
            <a:lvl1pPr indent="-295275" lvl="0" marL="457200" rtl="0">
              <a:spcBef>
                <a:spcPts val="0"/>
              </a:spcBef>
              <a:spcAft>
                <a:spcPts val="0"/>
              </a:spcAft>
              <a:buClr>
                <a:schemeClr val="accent5"/>
              </a:buClr>
              <a:buSzPts val="1050"/>
              <a:buChar char="●"/>
              <a:defRPr sz="1050">
                <a:solidFill>
                  <a:schemeClr val="accent5"/>
                </a:solidFill>
              </a:defRPr>
            </a:lvl1pPr>
            <a:lvl2pPr indent="-295275" lvl="1" marL="914400" rtl="0">
              <a:spcBef>
                <a:spcPts val="1600"/>
              </a:spcBef>
              <a:spcAft>
                <a:spcPts val="0"/>
              </a:spcAft>
              <a:buClr>
                <a:schemeClr val="accent5"/>
              </a:buClr>
              <a:buSzPts val="1050"/>
              <a:buChar char="○"/>
              <a:defRPr sz="1050">
                <a:solidFill>
                  <a:schemeClr val="accent5"/>
                </a:solidFill>
              </a:defRPr>
            </a:lvl2pPr>
            <a:lvl3pPr indent="-295275" lvl="2" marL="1371600" rtl="0">
              <a:spcBef>
                <a:spcPts val="1600"/>
              </a:spcBef>
              <a:spcAft>
                <a:spcPts val="0"/>
              </a:spcAft>
              <a:buClr>
                <a:schemeClr val="accent5"/>
              </a:buClr>
              <a:buSzPts val="1050"/>
              <a:buChar char="■"/>
              <a:defRPr sz="1050">
                <a:solidFill>
                  <a:schemeClr val="accent5"/>
                </a:solidFill>
              </a:defRPr>
            </a:lvl3pPr>
            <a:lvl4pPr indent="-295275" lvl="3" marL="1828800" rtl="0">
              <a:spcBef>
                <a:spcPts val="1600"/>
              </a:spcBef>
              <a:spcAft>
                <a:spcPts val="0"/>
              </a:spcAft>
              <a:buClr>
                <a:schemeClr val="accent5"/>
              </a:buClr>
              <a:buSzPts val="1050"/>
              <a:buChar char="●"/>
              <a:defRPr sz="1050">
                <a:solidFill>
                  <a:schemeClr val="accent5"/>
                </a:solidFill>
              </a:defRPr>
            </a:lvl4pPr>
            <a:lvl5pPr indent="-295275" lvl="4" marL="2286000" rtl="0">
              <a:spcBef>
                <a:spcPts val="1600"/>
              </a:spcBef>
              <a:spcAft>
                <a:spcPts val="0"/>
              </a:spcAft>
              <a:buClr>
                <a:schemeClr val="accent5"/>
              </a:buClr>
              <a:buSzPts val="1050"/>
              <a:buChar char="○"/>
              <a:defRPr sz="1050">
                <a:solidFill>
                  <a:schemeClr val="accent5"/>
                </a:solidFill>
              </a:defRPr>
            </a:lvl5pPr>
            <a:lvl6pPr indent="-295275" lvl="5" marL="2743200" rtl="0">
              <a:spcBef>
                <a:spcPts val="1600"/>
              </a:spcBef>
              <a:spcAft>
                <a:spcPts val="0"/>
              </a:spcAft>
              <a:buClr>
                <a:schemeClr val="accent5"/>
              </a:buClr>
              <a:buSzPts val="1050"/>
              <a:buChar char="■"/>
              <a:defRPr sz="1050">
                <a:solidFill>
                  <a:schemeClr val="accent5"/>
                </a:solidFill>
              </a:defRPr>
            </a:lvl6pPr>
            <a:lvl7pPr indent="-295275" lvl="6" marL="3200400" rtl="0">
              <a:spcBef>
                <a:spcPts val="1600"/>
              </a:spcBef>
              <a:spcAft>
                <a:spcPts val="0"/>
              </a:spcAft>
              <a:buClr>
                <a:schemeClr val="accent5"/>
              </a:buClr>
              <a:buSzPts val="1050"/>
              <a:buChar char="●"/>
              <a:defRPr sz="1050">
                <a:solidFill>
                  <a:schemeClr val="accent5"/>
                </a:solidFill>
              </a:defRPr>
            </a:lvl7pPr>
            <a:lvl8pPr indent="-295275" lvl="7" marL="3657600" rtl="0">
              <a:spcBef>
                <a:spcPts val="1600"/>
              </a:spcBef>
              <a:spcAft>
                <a:spcPts val="0"/>
              </a:spcAft>
              <a:buClr>
                <a:schemeClr val="accent5"/>
              </a:buClr>
              <a:buSzPts val="1050"/>
              <a:buChar char="○"/>
              <a:defRPr sz="1050">
                <a:solidFill>
                  <a:schemeClr val="accent5"/>
                </a:solidFill>
              </a:defRPr>
            </a:lvl8pPr>
            <a:lvl9pPr indent="-295275" lvl="8" marL="4114800" rtl="0">
              <a:spcBef>
                <a:spcPts val="1600"/>
              </a:spcBef>
              <a:spcAft>
                <a:spcPts val="1600"/>
              </a:spcAft>
              <a:buClr>
                <a:schemeClr val="accent5"/>
              </a:buClr>
              <a:buSzPts val="1050"/>
              <a:buChar char="■"/>
              <a:defRPr sz="1050">
                <a:solidFill>
                  <a:schemeClr val="accent5"/>
                </a:solidFill>
              </a:defRPr>
            </a:lvl9pPr>
          </a:lstStyle>
          <a:p/>
        </p:txBody>
      </p:sp>
      <p:sp>
        <p:nvSpPr>
          <p:cNvPr id="465" name="Google Shape;465;p82"/>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chemeClr val="accent5"/>
                </a:solidFill>
                <a:latin typeface="Open Sans"/>
                <a:ea typeface="Open Sans"/>
                <a:cs typeface="Open Sans"/>
                <a:sym typeface="Open Sans"/>
              </a:rPr>
              <a:t>© 2021 Turnitin LLC. All rights reserved.</a:t>
            </a:r>
            <a:endParaRPr sz="600">
              <a:solidFill>
                <a:schemeClr val="accent5"/>
              </a:solidFill>
              <a:latin typeface="Open Sans"/>
              <a:ea typeface="Open Sans"/>
              <a:cs typeface="Open Sans"/>
              <a:sym typeface="Open Sans"/>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Stats Three Numbers">
  <p:cSld name="MAIN_POINT_3">
    <p:bg>
      <p:bgPr>
        <a:solidFill>
          <a:schemeClr val="dk1"/>
        </a:solidFill>
      </p:bgPr>
    </p:bg>
    <p:spTree>
      <p:nvGrpSpPr>
        <p:cNvPr id="466" name="Shape 466"/>
        <p:cNvGrpSpPr/>
        <p:nvPr/>
      </p:nvGrpSpPr>
      <p:grpSpPr>
        <a:xfrm>
          <a:off x="0" y="0"/>
          <a:ext cx="0" cy="0"/>
          <a:chOff x="0" y="0"/>
          <a:chExt cx="0" cy="0"/>
        </a:xfrm>
      </p:grpSpPr>
      <p:sp>
        <p:nvSpPr>
          <p:cNvPr id="467" name="Google Shape;467;p83"/>
          <p:cNvSpPr txBox="1"/>
          <p:nvPr>
            <p:ph idx="1" type="body"/>
          </p:nvPr>
        </p:nvSpPr>
        <p:spPr>
          <a:xfrm>
            <a:off x="763200" y="990000"/>
            <a:ext cx="2260800" cy="370800"/>
          </a:xfrm>
          <a:prstGeom prst="rect">
            <a:avLst/>
          </a:prstGeom>
        </p:spPr>
        <p:txBody>
          <a:bodyPr anchorCtr="0" anchor="t" bIns="91425" lIns="91425" spcFirstLastPara="1" rIns="91425" wrap="square" tIns="54000">
            <a:noAutofit/>
          </a:bodyPr>
          <a:lstStyle>
            <a:lvl1pPr indent="-292100" lvl="0" marL="457200" rtl="0">
              <a:spcBef>
                <a:spcPts val="0"/>
              </a:spcBef>
              <a:spcAft>
                <a:spcPts val="0"/>
              </a:spcAft>
              <a:buClr>
                <a:schemeClr val="accent5"/>
              </a:buClr>
              <a:buSzPts val="1000"/>
              <a:buChar char="●"/>
              <a:defRPr sz="1000">
                <a:solidFill>
                  <a:schemeClr val="accent5"/>
                </a:solidFill>
              </a:defRPr>
            </a:lvl1pPr>
            <a:lvl2pPr indent="-292100" lvl="1" marL="914400" rtl="0">
              <a:spcBef>
                <a:spcPts val="1600"/>
              </a:spcBef>
              <a:spcAft>
                <a:spcPts val="0"/>
              </a:spcAft>
              <a:buClr>
                <a:schemeClr val="accent5"/>
              </a:buClr>
              <a:buSzPts val="1000"/>
              <a:buChar char="○"/>
              <a:defRPr sz="1000">
                <a:solidFill>
                  <a:schemeClr val="accent5"/>
                </a:solidFill>
              </a:defRPr>
            </a:lvl2pPr>
            <a:lvl3pPr indent="-292100" lvl="2" marL="1371600" rtl="0">
              <a:spcBef>
                <a:spcPts val="1600"/>
              </a:spcBef>
              <a:spcAft>
                <a:spcPts val="0"/>
              </a:spcAft>
              <a:buClr>
                <a:schemeClr val="accent5"/>
              </a:buClr>
              <a:buSzPts val="1000"/>
              <a:buChar char="■"/>
              <a:defRPr sz="1000">
                <a:solidFill>
                  <a:schemeClr val="accent5"/>
                </a:solidFill>
              </a:defRPr>
            </a:lvl3pPr>
            <a:lvl4pPr indent="-292100" lvl="3" marL="1828800" rtl="0">
              <a:spcBef>
                <a:spcPts val="1600"/>
              </a:spcBef>
              <a:spcAft>
                <a:spcPts val="0"/>
              </a:spcAft>
              <a:buClr>
                <a:schemeClr val="accent5"/>
              </a:buClr>
              <a:buSzPts val="1000"/>
              <a:buChar char="●"/>
              <a:defRPr sz="1000">
                <a:solidFill>
                  <a:schemeClr val="accent5"/>
                </a:solidFill>
              </a:defRPr>
            </a:lvl4pPr>
            <a:lvl5pPr indent="-292100" lvl="4" marL="2286000" rtl="0">
              <a:spcBef>
                <a:spcPts val="1600"/>
              </a:spcBef>
              <a:spcAft>
                <a:spcPts val="0"/>
              </a:spcAft>
              <a:buClr>
                <a:schemeClr val="accent5"/>
              </a:buClr>
              <a:buSzPts val="1000"/>
              <a:buChar char="○"/>
              <a:defRPr sz="1000">
                <a:solidFill>
                  <a:schemeClr val="accent5"/>
                </a:solidFill>
              </a:defRPr>
            </a:lvl5pPr>
            <a:lvl6pPr indent="-292100" lvl="5" marL="2743200" rtl="0">
              <a:spcBef>
                <a:spcPts val="1600"/>
              </a:spcBef>
              <a:spcAft>
                <a:spcPts val="0"/>
              </a:spcAft>
              <a:buClr>
                <a:schemeClr val="accent5"/>
              </a:buClr>
              <a:buSzPts val="1000"/>
              <a:buChar char="■"/>
              <a:defRPr sz="1000">
                <a:solidFill>
                  <a:schemeClr val="accent5"/>
                </a:solidFill>
              </a:defRPr>
            </a:lvl6pPr>
            <a:lvl7pPr indent="-292100" lvl="6" marL="3200400" rtl="0">
              <a:spcBef>
                <a:spcPts val="1600"/>
              </a:spcBef>
              <a:spcAft>
                <a:spcPts val="0"/>
              </a:spcAft>
              <a:buClr>
                <a:schemeClr val="accent5"/>
              </a:buClr>
              <a:buSzPts val="1000"/>
              <a:buChar char="●"/>
              <a:defRPr sz="1000">
                <a:solidFill>
                  <a:schemeClr val="accent5"/>
                </a:solidFill>
              </a:defRPr>
            </a:lvl7pPr>
            <a:lvl8pPr indent="-292100" lvl="7" marL="3657600" rtl="0">
              <a:spcBef>
                <a:spcPts val="1600"/>
              </a:spcBef>
              <a:spcAft>
                <a:spcPts val="0"/>
              </a:spcAft>
              <a:buClr>
                <a:schemeClr val="accent5"/>
              </a:buClr>
              <a:buSzPts val="1000"/>
              <a:buChar char="○"/>
              <a:defRPr sz="1000">
                <a:solidFill>
                  <a:schemeClr val="accent5"/>
                </a:solidFill>
              </a:defRPr>
            </a:lvl8pPr>
            <a:lvl9pPr indent="-292100" lvl="8" marL="4114800" rtl="0">
              <a:spcBef>
                <a:spcPts val="1600"/>
              </a:spcBef>
              <a:spcAft>
                <a:spcPts val="1600"/>
              </a:spcAft>
              <a:buClr>
                <a:schemeClr val="accent5"/>
              </a:buClr>
              <a:buSzPts val="1000"/>
              <a:buChar char="■"/>
              <a:defRPr sz="1000">
                <a:solidFill>
                  <a:schemeClr val="accent5"/>
                </a:solidFill>
              </a:defRPr>
            </a:lvl9pPr>
          </a:lstStyle>
          <a:p/>
        </p:txBody>
      </p:sp>
      <p:sp>
        <p:nvSpPr>
          <p:cNvPr id="468" name="Google Shape;468;p83"/>
          <p:cNvSpPr txBox="1"/>
          <p:nvPr>
            <p:ph type="title"/>
          </p:nvPr>
        </p:nvSpPr>
        <p:spPr>
          <a:xfrm>
            <a:off x="763200" y="1533600"/>
            <a:ext cx="4507200" cy="1101600"/>
          </a:xfrm>
          <a:prstGeom prst="rect">
            <a:avLst/>
          </a:prstGeom>
        </p:spPr>
        <p:txBody>
          <a:bodyPr anchorCtr="0" anchor="t" bIns="90000" lIns="91425" spcFirstLastPara="1" rIns="91425" wrap="square" tIns="90000">
            <a:noAutofit/>
          </a:bodyPr>
          <a:lstStyle>
            <a:lvl1pPr lvl="0" rtl="0">
              <a:lnSpc>
                <a:spcPct val="115000"/>
              </a:lnSpc>
              <a:spcBef>
                <a:spcPts val="0"/>
              </a:spcBef>
              <a:spcAft>
                <a:spcPts val="0"/>
              </a:spcAft>
              <a:buClr>
                <a:srgbClr val="FFFFFF"/>
              </a:buClr>
              <a:buSzPts val="3100"/>
              <a:buNone/>
              <a:defRPr sz="3100">
                <a:solidFill>
                  <a:srgbClr val="FFFFFF"/>
                </a:solidFill>
              </a:defRPr>
            </a:lvl1pPr>
            <a:lvl2pPr lvl="1" rtl="0">
              <a:lnSpc>
                <a:spcPct val="115000"/>
              </a:lnSpc>
              <a:spcBef>
                <a:spcPts val="0"/>
              </a:spcBef>
              <a:spcAft>
                <a:spcPts val="0"/>
              </a:spcAft>
              <a:buClr>
                <a:srgbClr val="FFFFFF"/>
              </a:buClr>
              <a:buSzPts val="3100"/>
              <a:buNone/>
              <a:defRPr sz="3100">
                <a:solidFill>
                  <a:srgbClr val="FFFFFF"/>
                </a:solidFill>
              </a:defRPr>
            </a:lvl2pPr>
            <a:lvl3pPr lvl="2" rtl="0">
              <a:lnSpc>
                <a:spcPct val="115000"/>
              </a:lnSpc>
              <a:spcBef>
                <a:spcPts val="0"/>
              </a:spcBef>
              <a:spcAft>
                <a:spcPts val="0"/>
              </a:spcAft>
              <a:buClr>
                <a:srgbClr val="FFFFFF"/>
              </a:buClr>
              <a:buSzPts val="3100"/>
              <a:buNone/>
              <a:defRPr sz="3100">
                <a:solidFill>
                  <a:srgbClr val="FFFFFF"/>
                </a:solidFill>
              </a:defRPr>
            </a:lvl3pPr>
            <a:lvl4pPr lvl="3" rtl="0">
              <a:lnSpc>
                <a:spcPct val="115000"/>
              </a:lnSpc>
              <a:spcBef>
                <a:spcPts val="0"/>
              </a:spcBef>
              <a:spcAft>
                <a:spcPts val="0"/>
              </a:spcAft>
              <a:buClr>
                <a:srgbClr val="FFFFFF"/>
              </a:buClr>
              <a:buSzPts val="3100"/>
              <a:buNone/>
              <a:defRPr sz="3100">
                <a:solidFill>
                  <a:srgbClr val="FFFFFF"/>
                </a:solidFill>
              </a:defRPr>
            </a:lvl4pPr>
            <a:lvl5pPr lvl="4" rtl="0">
              <a:lnSpc>
                <a:spcPct val="115000"/>
              </a:lnSpc>
              <a:spcBef>
                <a:spcPts val="0"/>
              </a:spcBef>
              <a:spcAft>
                <a:spcPts val="0"/>
              </a:spcAft>
              <a:buClr>
                <a:srgbClr val="FFFFFF"/>
              </a:buClr>
              <a:buSzPts val="3100"/>
              <a:buNone/>
              <a:defRPr sz="3100">
                <a:solidFill>
                  <a:srgbClr val="FFFFFF"/>
                </a:solidFill>
              </a:defRPr>
            </a:lvl5pPr>
            <a:lvl6pPr lvl="5" rtl="0">
              <a:lnSpc>
                <a:spcPct val="115000"/>
              </a:lnSpc>
              <a:spcBef>
                <a:spcPts val="0"/>
              </a:spcBef>
              <a:spcAft>
                <a:spcPts val="0"/>
              </a:spcAft>
              <a:buClr>
                <a:srgbClr val="FFFFFF"/>
              </a:buClr>
              <a:buSzPts val="3100"/>
              <a:buNone/>
              <a:defRPr sz="3100">
                <a:solidFill>
                  <a:srgbClr val="FFFFFF"/>
                </a:solidFill>
              </a:defRPr>
            </a:lvl6pPr>
            <a:lvl7pPr lvl="6" rtl="0">
              <a:lnSpc>
                <a:spcPct val="115000"/>
              </a:lnSpc>
              <a:spcBef>
                <a:spcPts val="0"/>
              </a:spcBef>
              <a:spcAft>
                <a:spcPts val="0"/>
              </a:spcAft>
              <a:buClr>
                <a:srgbClr val="FFFFFF"/>
              </a:buClr>
              <a:buSzPts val="3100"/>
              <a:buNone/>
              <a:defRPr sz="3100">
                <a:solidFill>
                  <a:srgbClr val="FFFFFF"/>
                </a:solidFill>
              </a:defRPr>
            </a:lvl7pPr>
            <a:lvl8pPr lvl="7" rtl="0">
              <a:lnSpc>
                <a:spcPct val="115000"/>
              </a:lnSpc>
              <a:spcBef>
                <a:spcPts val="0"/>
              </a:spcBef>
              <a:spcAft>
                <a:spcPts val="0"/>
              </a:spcAft>
              <a:buClr>
                <a:srgbClr val="FFFFFF"/>
              </a:buClr>
              <a:buSzPts val="3100"/>
              <a:buNone/>
              <a:defRPr sz="3100">
                <a:solidFill>
                  <a:srgbClr val="FFFFFF"/>
                </a:solidFill>
              </a:defRPr>
            </a:lvl8pPr>
            <a:lvl9pPr lvl="8" rtl="0">
              <a:lnSpc>
                <a:spcPct val="115000"/>
              </a:lnSpc>
              <a:spcBef>
                <a:spcPts val="0"/>
              </a:spcBef>
              <a:spcAft>
                <a:spcPts val="0"/>
              </a:spcAft>
              <a:buClr>
                <a:srgbClr val="FFFFFF"/>
              </a:buClr>
              <a:buSzPts val="3100"/>
              <a:buNone/>
              <a:defRPr sz="3100">
                <a:solidFill>
                  <a:srgbClr val="FFFFFF"/>
                </a:solidFill>
              </a:defRPr>
            </a:lvl9pPr>
          </a:lstStyle>
          <a:p/>
        </p:txBody>
      </p:sp>
      <p:sp>
        <p:nvSpPr>
          <p:cNvPr id="469" name="Google Shape;469;p83"/>
          <p:cNvSpPr txBox="1"/>
          <p:nvPr/>
        </p:nvSpPr>
        <p:spPr>
          <a:xfrm>
            <a:off x="762000" y="262800"/>
            <a:ext cx="3810000" cy="1099800"/>
          </a:xfrm>
          <a:prstGeom prst="rect">
            <a:avLst/>
          </a:prstGeom>
          <a:noFill/>
          <a:ln>
            <a:noFill/>
          </a:ln>
        </p:spPr>
        <p:txBody>
          <a:bodyPr anchorCtr="0" anchor="ctr" bIns="91425" lIns="91425" spcFirstLastPara="1" rIns="91425" wrap="square" tIns="0">
            <a:noAutofit/>
          </a:bodyPr>
          <a:lstStyle/>
          <a:p>
            <a:pPr indent="0" lvl="0" marL="0" rtl="0" algn="l">
              <a:spcBef>
                <a:spcPts val="0"/>
              </a:spcBef>
              <a:spcAft>
                <a:spcPts val="0"/>
              </a:spcAft>
              <a:buNone/>
            </a:pPr>
            <a:r>
              <a:rPr lang="en-GB" sz="3900">
                <a:solidFill>
                  <a:srgbClr val="0DFFAD"/>
                </a:solidFill>
              </a:rPr>
              <a:t>—</a:t>
            </a:r>
            <a:br>
              <a:rPr lang="en-GB" sz="4600">
                <a:solidFill>
                  <a:srgbClr val="666666"/>
                </a:solidFill>
                <a:latin typeface="Roboto"/>
                <a:ea typeface="Roboto"/>
                <a:cs typeface="Roboto"/>
                <a:sym typeface="Roboto"/>
              </a:rPr>
            </a:br>
            <a:endParaRPr sz="1000">
              <a:solidFill>
                <a:srgbClr val="B2C4C7"/>
              </a:solidFill>
            </a:endParaRPr>
          </a:p>
        </p:txBody>
      </p:sp>
      <p:pic>
        <p:nvPicPr>
          <p:cNvPr id="470" name="Google Shape;470;p83"/>
          <p:cNvPicPr preferRelativeResize="0"/>
          <p:nvPr/>
        </p:nvPicPr>
        <p:blipFill>
          <a:blip r:embed="rId2">
            <a:alphaModFix/>
          </a:blip>
          <a:stretch>
            <a:fillRect/>
          </a:stretch>
        </p:blipFill>
        <p:spPr>
          <a:xfrm>
            <a:off x="7550991" y="296587"/>
            <a:ext cx="1216799" cy="364515"/>
          </a:xfrm>
          <a:prstGeom prst="rect">
            <a:avLst/>
          </a:prstGeom>
          <a:noFill/>
          <a:ln>
            <a:noFill/>
          </a:ln>
        </p:spPr>
      </p:pic>
      <p:sp>
        <p:nvSpPr>
          <p:cNvPr id="471" name="Google Shape;471;p83"/>
          <p:cNvSpPr txBox="1"/>
          <p:nvPr>
            <p:ph idx="2" type="body"/>
          </p:nvPr>
        </p:nvSpPr>
        <p:spPr>
          <a:xfrm>
            <a:off x="763200" y="2732400"/>
            <a:ext cx="2304000" cy="1832400"/>
          </a:xfrm>
          <a:prstGeom prst="rect">
            <a:avLst/>
          </a:prstGeom>
        </p:spPr>
        <p:txBody>
          <a:bodyPr anchorCtr="0" anchor="t" bIns="91425" lIns="91425" spcFirstLastPara="1" rIns="91425" wrap="square" tIns="91425">
            <a:noAutofit/>
          </a:bodyPr>
          <a:lstStyle>
            <a:lvl1pPr indent="-295275" lvl="0" marL="457200" rtl="0">
              <a:lnSpc>
                <a:spcPct val="100000"/>
              </a:lnSpc>
              <a:spcBef>
                <a:spcPts val="0"/>
              </a:spcBef>
              <a:spcAft>
                <a:spcPts val="0"/>
              </a:spcAft>
              <a:buClr>
                <a:schemeClr val="accent1"/>
              </a:buClr>
              <a:buSzPts val="1050"/>
              <a:buChar char="●"/>
              <a:defRPr sz="1050">
                <a:solidFill>
                  <a:schemeClr val="accent1"/>
                </a:solidFill>
              </a:defRPr>
            </a:lvl1pPr>
            <a:lvl2pPr indent="-295275" lvl="1" marL="914400" rtl="0">
              <a:lnSpc>
                <a:spcPct val="100000"/>
              </a:lnSpc>
              <a:spcBef>
                <a:spcPts val="0"/>
              </a:spcBef>
              <a:spcAft>
                <a:spcPts val="0"/>
              </a:spcAft>
              <a:buClr>
                <a:schemeClr val="accent1"/>
              </a:buClr>
              <a:buSzPts val="1050"/>
              <a:buChar char="○"/>
              <a:defRPr sz="1050">
                <a:solidFill>
                  <a:schemeClr val="accent1"/>
                </a:solidFill>
              </a:defRPr>
            </a:lvl2pPr>
            <a:lvl3pPr indent="-295275" lvl="2" marL="1371600" rtl="0">
              <a:lnSpc>
                <a:spcPct val="100000"/>
              </a:lnSpc>
              <a:spcBef>
                <a:spcPts val="0"/>
              </a:spcBef>
              <a:spcAft>
                <a:spcPts val="0"/>
              </a:spcAft>
              <a:buClr>
                <a:schemeClr val="accent1"/>
              </a:buClr>
              <a:buSzPts val="1050"/>
              <a:buChar char="■"/>
              <a:defRPr sz="1050">
                <a:solidFill>
                  <a:schemeClr val="accent1"/>
                </a:solidFill>
              </a:defRPr>
            </a:lvl3pPr>
            <a:lvl4pPr indent="-295275" lvl="3" marL="1828800" rtl="0">
              <a:lnSpc>
                <a:spcPct val="100000"/>
              </a:lnSpc>
              <a:spcBef>
                <a:spcPts val="0"/>
              </a:spcBef>
              <a:spcAft>
                <a:spcPts val="0"/>
              </a:spcAft>
              <a:buClr>
                <a:schemeClr val="accent1"/>
              </a:buClr>
              <a:buSzPts val="1050"/>
              <a:buChar char="●"/>
              <a:defRPr sz="1050">
                <a:solidFill>
                  <a:schemeClr val="accent1"/>
                </a:solidFill>
              </a:defRPr>
            </a:lvl4pPr>
            <a:lvl5pPr indent="-295275" lvl="4" marL="2286000" rtl="0">
              <a:lnSpc>
                <a:spcPct val="100000"/>
              </a:lnSpc>
              <a:spcBef>
                <a:spcPts val="0"/>
              </a:spcBef>
              <a:spcAft>
                <a:spcPts val="0"/>
              </a:spcAft>
              <a:buClr>
                <a:schemeClr val="accent1"/>
              </a:buClr>
              <a:buSzPts val="1050"/>
              <a:buChar char="○"/>
              <a:defRPr sz="1050">
                <a:solidFill>
                  <a:schemeClr val="accent1"/>
                </a:solidFill>
              </a:defRPr>
            </a:lvl5pPr>
            <a:lvl6pPr indent="-295275" lvl="5" marL="2743200" rtl="0">
              <a:lnSpc>
                <a:spcPct val="100000"/>
              </a:lnSpc>
              <a:spcBef>
                <a:spcPts val="0"/>
              </a:spcBef>
              <a:spcAft>
                <a:spcPts val="0"/>
              </a:spcAft>
              <a:buClr>
                <a:schemeClr val="accent1"/>
              </a:buClr>
              <a:buSzPts val="1050"/>
              <a:buChar char="■"/>
              <a:defRPr sz="1050">
                <a:solidFill>
                  <a:schemeClr val="accent1"/>
                </a:solidFill>
              </a:defRPr>
            </a:lvl6pPr>
            <a:lvl7pPr indent="-295275" lvl="6" marL="3200400" rtl="0">
              <a:lnSpc>
                <a:spcPct val="100000"/>
              </a:lnSpc>
              <a:spcBef>
                <a:spcPts val="0"/>
              </a:spcBef>
              <a:spcAft>
                <a:spcPts val="0"/>
              </a:spcAft>
              <a:buClr>
                <a:schemeClr val="accent1"/>
              </a:buClr>
              <a:buSzPts val="1050"/>
              <a:buChar char="●"/>
              <a:defRPr sz="1050">
                <a:solidFill>
                  <a:schemeClr val="accent1"/>
                </a:solidFill>
              </a:defRPr>
            </a:lvl7pPr>
            <a:lvl8pPr indent="-295275" lvl="7" marL="3657600" rtl="0">
              <a:lnSpc>
                <a:spcPct val="100000"/>
              </a:lnSpc>
              <a:spcBef>
                <a:spcPts val="0"/>
              </a:spcBef>
              <a:spcAft>
                <a:spcPts val="0"/>
              </a:spcAft>
              <a:buClr>
                <a:schemeClr val="accent1"/>
              </a:buClr>
              <a:buSzPts val="1050"/>
              <a:buChar char="○"/>
              <a:defRPr sz="1050">
                <a:solidFill>
                  <a:schemeClr val="accent1"/>
                </a:solidFill>
              </a:defRPr>
            </a:lvl8pPr>
            <a:lvl9pPr indent="-295275" lvl="8" marL="4114800" rtl="0">
              <a:lnSpc>
                <a:spcPct val="100000"/>
              </a:lnSpc>
              <a:spcBef>
                <a:spcPts val="0"/>
              </a:spcBef>
              <a:spcAft>
                <a:spcPts val="0"/>
              </a:spcAft>
              <a:buClr>
                <a:schemeClr val="accent1"/>
              </a:buClr>
              <a:buSzPts val="1050"/>
              <a:buChar char="■"/>
              <a:defRPr sz="1050">
                <a:solidFill>
                  <a:schemeClr val="accent1"/>
                </a:solidFill>
              </a:defRPr>
            </a:lvl9pPr>
          </a:lstStyle>
          <a:p/>
        </p:txBody>
      </p:sp>
      <p:sp>
        <p:nvSpPr>
          <p:cNvPr id="472" name="Google Shape;472;p83"/>
          <p:cNvSpPr txBox="1"/>
          <p:nvPr>
            <p:ph idx="3" type="body"/>
          </p:nvPr>
        </p:nvSpPr>
        <p:spPr>
          <a:xfrm>
            <a:off x="3474000" y="2732400"/>
            <a:ext cx="2304000" cy="1832400"/>
          </a:xfrm>
          <a:prstGeom prst="rect">
            <a:avLst/>
          </a:prstGeom>
        </p:spPr>
        <p:txBody>
          <a:bodyPr anchorCtr="0" anchor="t" bIns="91425" lIns="91425" spcFirstLastPara="1" rIns="91425" wrap="square" tIns="91425">
            <a:noAutofit/>
          </a:bodyPr>
          <a:lstStyle>
            <a:lvl1pPr indent="-295275" lvl="0" marL="457200" rtl="0">
              <a:lnSpc>
                <a:spcPct val="100000"/>
              </a:lnSpc>
              <a:spcBef>
                <a:spcPts val="0"/>
              </a:spcBef>
              <a:spcAft>
                <a:spcPts val="0"/>
              </a:spcAft>
              <a:buClr>
                <a:schemeClr val="accent1"/>
              </a:buClr>
              <a:buSzPts val="1050"/>
              <a:buChar char="●"/>
              <a:defRPr sz="1050">
                <a:solidFill>
                  <a:schemeClr val="accent1"/>
                </a:solidFill>
              </a:defRPr>
            </a:lvl1pPr>
            <a:lvl2pPr indent="-295275" lvl="1" marL="914400" rtl="0">
              <a:lnSpc>
                <a:spcPct val="100000"/>
              </a:lnSpc>
              <a:spcBef>
                <a:spcPts val="0"/>
              </a:spcBef>
              <a:spcAft>
                <a:spcPts val="0"/>
              </a:spcAft>
              <a:buClr>
                <a:schemeClr val="accent1"/>
              </a:buClr>
              <a:buSzPts val="1050"/>
              <a:buChar char="○"/>
              <a:defRPr sz="1050">
                <a:solidFill>
                  <a:schemeClr val="accent1"/>
                </a:solidFill>
              </a:defRPr>
            </a:lvl2pPr>
            <a:lvl3pPr indent="-295275" lvl="2" marL="1371600" rtl="0">
              <a:lnSpc>
                <a:spcPct val="100000"/>
              </a:lnSpc>
              <a:spcBef>
                <a:spcPts val="0"/>
              </a:spcBef>
              <a:spcAft>
                <a:spcPts val="0"/>
              </a:spcAft>
              <a:buClr>
                <a:schemeClr val="accent1"/>
              </a:buClr>
              <a:buSzPts val="1050"/>
              <a:buChar char="■"/>
              <a:defRPr sz="1050">
                <a:solidFill>
                  <a:schemeClr val="accent1"/>
                </a:solidFill>
              </a:defRPr>
            </a:lvl3pPr>
            <a:lvl4pPr indent="-295275" lvl="3" marL="1828800" rtl="0">
              <a:lnSpc>
                <a:spcPct val="100000"/>
              </a:lnSpc>
              <a:spcBef>
                <a:spcPts val="0"/>
              </a:spcBef>
              <a:spcAft>
                <a:spcPts val="0"/>
              </a:spcAft>
              <a:buClr>
                <a:schemeClr val="accent1"/>
              </a:buClr>
              <a:buSzPts val="1050"/>
              <a:buChar char="●"/>
              <a:defRPr sz="1050">
                <a:solidFill>
                  <a:schemeClr val="accent1"/>
                </a:solidFill>
              </a:defRPr>
            </a:lvl4pPr>
            <a:lvl5pPr indent="-295275" lvl="4" marL="2286000" rtl="0">
              <a:lnSpc>
                <a:spcPct val="100000"/>
              </a:lnSpc>
              <a:spcBef>
                <a:spcPts val="0"/>
              </a:spcBef>
              <a:spcAft>
                <a:spcPts val="0"/>
              </a:spcAft>
              <a:buClr>
                <a:schemeClr val="accent1"/>
              </a:buClr>
              <a:buSzPts val="1050"/>
              <a:buChar char="○"/>
              <a:defRPr sz="1050">
                <a:solidFill>
                  <a:schemeClr val="accent1"/>
                </a:solidFill>
              </a:defRPr>
            </a:lvl5pPr>
            <a:lvl6pPr indent="-295275" lvl="5" marL="2743200" rtl="0">
              <a:lnSpc>
                <a:spcPct val="100000"/>
              </a:lnSpc>
              <a:spcBef>
                <a:spcPts val="0"/>
              </a:spcBef>
              <a:spcAft>
                <a:spcPts val="0"/>
              </a:spcAft>
              <a:buClr>
                <a:schemeClr val="accent1"/>
              </a:buClr>
              <a:buSzPts val="1050"/>
              <a:buChar char="■"/>
              <a:defRPr sz="1050">
                <a:solidFill>
                  <a:schemeClr val="accent1"/>
                </a:solidFill>
              </a:defRPr>
            </a:lvl6pPr>
            <a:lvl7pPr indent="-295275" lvl="6" marL="3200400" rtl="0">
              <a:lnSpc>
                <a:spcPct val="100000"/>
              </a:lnSpc>
              <a:spcBef>
                <a:spcPts val="0"/>
              </a:spcBef>
              <a:spcAft>
                <a:spcPts val="0"/>
              </a:spcAft>
              <a:buClr>
                <a:schemeClr val="accent1"/>
              </a:buClr>
              <a:buSzPts val="1050"/>
              <a:buChar char="●"/>
              <a:defRPr sz="1050">
                <a:solidFill>
                  <a:schemeClr val="accent1"/>
                </a:solidFill>
              </a:defRPr>
            </a:lvl7pPr>
            <a:lvl8pPr indent="-295275" lvl="7" marL="3657600" rtl="0">
              <a:lnSpc>
                <a:spcPct val="100000"/>
              </a:lnSpc>
              <a:spcBef>
                <a:spcPts val="0"/>
              </a:spcBef>
              <a:spcAft>
                <a:spcPts val="0"/>
              </a:spcAft>
              <a:buClr>
                <a:schemeClr val="accent1"/>
              </a:buClr>
              <a:buSzPts val="1050"/>
              <a:buChar char="○"/>
              <a:defRPr sz="1050">
                <a:solidFill>
                  <a:schemeClr val="accent1"/>
                </a:solidFill>
              </a:defRPr>
            </a:lvl8pPr>
            <a:lvl9pPr indent="-295275" lvl="8" marL="4114800" rtl="0">
              <a:lnSpc>
                <a:spcPct val="100000"/>
              </a:lnSpc>
              <a:spcBef>
                <a:spcPts val="0"/>
              </a:spcBef>
              <a:spcAft>
                <a:spcPts val="0"/>
              </a:spcAft>
              <a:buClr>
                <a:schemeClr val="accent1"/>
              </a:buClr>
              <a:buSzPts val="1050"/>
              <a:buChar char="■"/>
              <a:defRPr sz="1050">
                <a:solidFill>
                  <a:schemeClr val="accent1"/>
                </a:solidFill>
              </a:defRPr>
            </a:lvl9pPr>
          </a:lstStyle>
          <a:p/>
        </p:txBody>
      </p:sp>
      <p:sp>
        <p:nvSpPr>
          <p:cNvPr id="473" name="Google Shape;473;p83"/>
          <p:cNvSpPr txBox="1"/>
          <p:nvPr>
            <p:ph idx="4" type="body"/>
          </p:nvPr>
        </p:nvSpPr>
        <p:spPr>
          <a:xfrm>
            <a:off x="6217200" y="2732400"/>
            <a:ext cx="2304000" cy="1832400"/>
          </a:xfrm>
          <a:prstGeom prst="rect">
            <a:avLst/>
          </a:prstGeom>
        </p:spPr>
        <p:txBody>
          <a:bodyPr anchorCtr="0" anchor="t" bIns="91425" lIns="91425" spcFirstLastPara="1" rIns="91425" wrap="square" tIns="91425">
            <a:noAutofit/>
          </a:bodyPr>
          <a:lstStyle>
            <a:lvl1pPr indent="-295275" lvl="0" marL="457200" rtl="0">
              <a:lnSpc>
                <a:spcPct val="100000"/>
              </a:lnSpc>
              <a:spcBef>
                <a:spcPts val="0"/>
              </a:spcBef>
              <a:spcAft>
                <a:spcPts val="0"/>
              </a:spcAft>
              <a:buClr>
                <a:schemeClr val="accent1"/>
              </a:buClr>
              <a:buSzPts val="1050"/>
              <a:buChar char="●"/>
              <a:defRPr sz="1050">
                <a:solidFill>
                  <a:schemeClr val="accent1"/>
                </a:solidFill>
              </a:defRPr>
            </a:lvl1pPr>
            <a:lvl2pPr indent="-295275" lvl="1" marL="914400" rtl="0">
              <a:lnSpc>
                <a:spcPct val="100000"/>
              </a:lnSpc>
              <a:spcBef>
                <a:spcPts val="0"/>
              </a:spcBef>
              <a:spcAft>
                <a:spcPts val="0"/>
              </a:spcAft>
              <a:buClr>
                <a:schemeClr val="accent1"/>
              </a:buClr>
              <a:buSzPts val="1050"/>
              <a:buChar char="○"/>
              <a:defRPr sz="1050">
                <a:solidFill>
                  <a:schemeClr val="accent1"/>
                </a:solidFill>
              </a:defRPr>
            </a:lvl2pPr>
            <a:lvl3pPr indent="-295275" lvl="2" marL="1371600" rtl="0">
              <a:lnSpc>
                <a:spcPct val="100000"/>
              </a:lnSpc>
              <a:spcBef>
                <a:spcPts val="0"/>
              </a:spcBef>
              <a:spcAft>
                <a:spcPts val="0"/>
              </a:spcAft>
              <a:buClr>
                <a:schemeClr val="accent1"/>
              </a:buClr>
              <a:buSzPts val="1050"/>
              <a:buChar char="■"/>
              <a:defRPr sz="1050">
                <a:solidFill>
                  <a:schemeClr val="accent1"/>
                </a:solidFill>
              </a:defRPr>
            </a:lvl3pPr>
            <a:lvl4pPr indent="-295275" lvl="3" marL="1828800" rtl="0">
              <a:lnSpc>
                <a:spcPct val="100000"/>
              </a:lnSpc>
              <a:spcBef>
                <a:spcPts val="0"/>
              </a:spcBef>
              <a:spcAft>
                <a:spcPts val="0"/>
              </a:spcAft>
              <a:buClr>
                <a:schemeClr val="accent1"/>
              </a:buClr>
              <a:buSzPts val="1050"/>
              <a:buChar char="●"/>
              <a:defRPr sz="1050">
                <a:solidFill>
                  <a:schemeClr val="accent1"/>
                </a:solidFill>
              </a:defRPr>
            </a:lvl4pPr>
            <a:lvl5pPr indent="-295275" lvl="4" marL="2286000" rtl="0">
              <a:lnSpc>
                <a:spcPct val="100000"/>
              </a:lnSpc>
              <a:spcBef>
                <a:spcPts val="0"/>
              </a:spcBef>
              <a:spcAft>
                <a:spcPts val="0"/>
              </a:spcAft>
              <a:buClr>
                <a:schemeClr val="accent1"/>
              </a:buClr>
              <a:buSzPts val="1050"/>
              <a:buChar char="○"/>
              <a:defRPr sz="1050">
                <a:solidFill>
                  <a:schemeClr val="accent1"/>
                </a:solidFill>
              </a:defRPr>
            </a:lvl5pPr>
            <a:lvl6pPr indent="-295275" lvl="5" marL="2743200" rtl="0">
              <a:lnSpc>
                <a:spcPct val="100000"/>
              </a:lnSpc>
              <a:spcBef>
                <a:spcPts val="0"/>
              </a:spcBef>
              <a:spcAft>
                <a:spcPts val="0"/>
              </a:spcAft>
              <a:buClr>
                <a:schemeClr val="accent1"/>
              </a:buClr>
              <a:buSzPts val="1050"/>
              <a:buChar char="■"/>
              <a:defRPr sz="1050">
                <a:solidFill>
                  <a:schemeClr val="accent1"/>
                </a:solidFill>
              </a:defRPr>
            </a:lvl6pPr>
            <a:lvl7pPr indent="-295275" lvl="6" marL="3200400" rtl="0">
              <a:lnSpc>
                <a:spcPct val="100000"/>
              </a:lnSpc>
              <a:spcBef>
                <a:spcPts val="0"/>
              </a:spcBef>
              <a:spcAft>
                <a:spcPts val="0"/>
              </a:spcAft>
              <a:buClr>
                <a:schemeClr val="accent1"/>
              </a:buClr>
              <a:buSzPts val="1050"/>
              <a:buChar char="●"/>
              <a:defRPr sz="1050">
                <a:solidFill>
                  <a:schemeClr val="accent1"/>
                </a:solidFill>
              </a:defRPr>
            </a:lvl7pPr>
            <a:lvl8pPr indent="-295275" lvl="7" marL="3657600" rtl="0">
              <a:lnSpc>
                <a:spcPct val="100000"/>
              </a:lnSpc>
              <a:spcBef>
                <a:spcPts val="0"/>
              </a:spcBef>
              <a:spcAft>
                <a:spcPts val="0"/>
              </a:spcAft>
              <a:buClr>
                <a:schemeClr val="accent1"/>
              </a:buClr>
              <a:buSzPts val="1050"/>
              <a:buChar char="○"/>
              <a:defRPr sz="1050">
                <a:solidFill>
                  <a:schemeClr val="accent1"/>
                </a:solidFill>
              </a:defRPr>
            </a:lvl8pPr>
            <a:lvl9pPr indent="-295275" lvl="8" marL="4114800" rtl="0">
              <a:lnSpc>
                <a:spcPct val="100000"/>
              </a:lnSpc>
              <a:spcBef>
                <a:spcPts val="0"/>
              </a:spcBef>
              <a:spcAft>
                <a:spcPts val="0"/>
              </a:spcAft>
              <a:buClr>
                <a:schemeClr val="accent1"/>
              </a:buClr>
              <a:buSzPts val="1050"/>
              <a:buChar char="■"/>
              <a:defRPr sz="1050">
                <a:solidFill>
                  <a:schemeClr val="accent1"/>
                </a:solidFill>
              </a:defRPr>
            </a:lvl9pPr>
          </a:lstStyle>
          <a:p/>
        </p:txBody>
      </p:sp>
      <p:cxnSp>
        <p:nvCxnSpPr>
          <p:cNvPr id="474" name="Google Shape;474;p83"/>
          <p:cNvCxnSpPr/>
          <p:nvPr/>
        </p:nvCxnSpPr>
        <p:spPr>
          <a:xfrm>
            <a:off x="3344941" y="2989350"/>
            <a:ext cx="0" cy="1603500"/>
          </a:xfrm>
          <a:prstGeom prst="straightConnector1">
            <a:avLst/>
          </a:prstGeom>
          <a:noFill/>
          <a:ln cap="flat" cmpd="sng" w="9525">
            <a:solidFill>
              <a:srgbClr val="0096FF"/>
            </a:solidFill>
            <a:prstDash val="dot"/>
            <a:round/>
            <a:headEnd len="med" w="med" type="none"/>
            <a:tailEnd len="med" w="med" type="none"/>
          </a:ln>
        </p:spPr>
      </p:cxnSp>
      <p:cxnSp>
        <p:nvCxnSpPr>
          <p:cNvPr id="475" name="Google Shape;475;p83"/>
          <p:cNvCxnSpPr/>
          <p:nvPr/>
        </p:nvCxnSpPr>
        <p:spPr>
          <a:xfrm>
            <a:off x="6088128" y="2989350"/>
            <a:ext cx="0" cy="1603500"/>
          </a:xfrm>
          <a:prstGeom prst="straightConnector1">
            <a:avLst/>
          </a:prstGeom>
          <a:noFill/>
          <a:ln cap="flat" cmpd="sng" w="9525">
            <a:solidFill>
              <a:srgbClr val="0096FF"/>
            </a:solidFill>
            <a:prstDash val="dot"/>
            <a:round/>
            <a:headEnd len="med" w="med" type="none"/>
            <a:tailEnd len="med" w="med" type="none"/>
          </a:ln>
        </p:spPr>
      </p:cxnSp>
      <p:sp>
        <p:nvSpPr>
          <p:cNvPr id="476" name="Google Shape;476;p83"/>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chemeClr val="accent5"/>
                </a:solidFill>
                <a:latin typeface="Open Sans"/>
                <a:ea typeface="Open Sans"/>
                <a:cs typeface="Open Sans"/>
                <a:sym typeface="Open Sans"/>
              </a:rPr>
              <a:t>© 2021 Turnitin LLC. All rights reserved.</a:t>
            </a:r>
            <a:endParaRPr sz="600">
              <a:solidFill>
                <a:schemeClr val="accent5"/>
              </a:solidFill>
              <a:latin typeface="Open Sans"/>
              <a:ea typeface="Open Sans"/>
              <a:cs typeface="Open Sans"/>
              <a:sym typeface="Open Sans"/>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Stats Three Numbers">
  <p:cSld name="MAIN_POINT_3_1">
    <p:bg>
      <p:bgPr>
        <a:solidFill>
          <a:schemeClr val="accent1"/>
        </a:solidFill>
      </p:bgPr>
    </p:bg>
    <p:spTree>
      <p:nvGrpSpPr>
        <p:cNvPr id="477" name="Shape 477"/>
        <p:cNvGrpSpPr/>
        <p:nvPr/>
      </p:nvGrpSpPr>
      <p:grpSpPr>
        <a:xfrm>
          <a:off x="0" y="0"/>
          <a:ext cx="0" cy="0"/>
          <a:chOff x="0" y="0"/>
          <a:chExt cx="0" cy="0"/>
        </a:xfrm>
      </p:grpSpPr>
      <p:sp>
        <p:nvSpPr>
          <p:cNvPr id="478" name="Google Shape;478;p84"/>
          <p:cNvSpPr txBox="1"/>
          <p:nvPr>
            <p:ph idx="1" type="body"/>
          </p:nvPr>
        </p:nvSpPr>
        <p:spPr>
          <a:xfrm>
            <a:off x="763200" y="990000"/>
            <a:ext cx="2260800" cy="370800"/>
          </a:xfrm>
          <a:prstGeom prst="rect">
            <a:avLst/>
          </a:prstGeom>
        </p:spPr>
        <p:txBody>
          <a:bodyPr anchorCtr="0" anchor="t" bIns="91425" lIns="91425" spcFirstLastPara="1" rIns="91425" wrap="square" tIns="54000">
            <a:noAutofit/>
          </a:bodyPr>
          <a:lstStyle>
            <a:lvl1pPr indent="-292100" lvl="0" marL="457200" rtl="0">
              <a:spcBef>
                <a:spcPts val="0"/>
              </a:spcBef>
              <a:spcAft>
                <a:spcPts val="0"/>
              </a:spcAft>
              <a:buSzPts val="1000"/>
              <a:buChar char="●"/>
              <a:defRPr sz="1000"/>
            </a:lvl1pPr>
            <a:lvl2pPr indent="-292100" lvl="1" marL="914400" rtl="0">
              <a:spcBef>
                <a:spcPts val="1600"/>
              </a:spcBef>
              <a:spcAft>
                <a:spcPts val="0"/>
              </a:spcAft>
              <a:buSzPts val="1000"/>
              <a:buChar char="○"/>
              <a:defRPr sz="1000"/>
            </a:lvl2pPr>
            <a:lvl3pPr indent="-292100" lvl="2" marL="1371600" rtl="0">
              <a:spcBef>
                <a:spcPts val="1600"/>
              </a:spcBef>
              <a:spcAft>
                <a:spcPts val="0"/>
              </a:spcAft>
              <a:buSzPts val="1000"/>
              <a:buChar char="■"/>
              <a:defRPr sz="1000"/>
            </a:lvl3pPr>
            <a:lvl4pPr indent="-292100" lvl="3" marL="1828800" rtl="0">
              <a:spcBef>
                <a:spcPts val="1600"/>
              </a:spcBef>
              <a:spcAft>
                <a:spcPts val="0"/>
              </a:spcAft>
              <a:buSzPts val="1000"/>
              <a:buChar char="●"/>
              <a:defRPr sz="1000"/>
            </a:lvl4pPr>
            <a:lvl5pPr indent="-292100" lvl="4" marL="2286000" rtl="0">
              <a:spcBef>
                <a:spcPts val="1600"/>
              </a:spcBef>
              <a:spcAft>
                <a:spcPts val="0"/>
              </a:spcAft>
              <a:buSzPts val="1000"/>
              <a:buChar char="○"/>
              <a:defRPr sz="1000"/>
            </a:lvl5pPr>
            <a:lvl6pPr indent="-292100" lvl="5" marL="2743200" rtl="0">
              <a:spcBef>
                <a:spcPts val="1600"/>
              </a:spcBef>
              <a:spcAft>
                <a:spcPts val="0"/>
              </a:spcAft>
              <a:buSzPts val="1000"/>
              <a:buChar char="■"/>
              <a:defRPr sz="1000"/>
            </a:lvl6pPr>
            <a:lvl7pPr indent="-292100" lvl="6" marL="3200400" rtl="0">
              <a:spcBef>
                <a:spcPts val="1600"/>
              </a:spcBef>
              <a:spcAft>
                <a:spcPts val="0"/>
              </a:spcAft>
              <a:buSzPts val="1000"/>
              <a:buChar char="●"/>
              <a:defRPr sz="1000"/>
            </a:lvl7pPr>
            <a:lvl8pPr indent="-292100" lvl="7" marL="3657600" rtl="0">
              <a:spcBef>
                <a:spcPts val="1600"/>
              </a:spcBef>
              <a:spcAft>
                <a:spcPts val="0"/>
              </a:spcAft>
              <a:buSzPts val="1000"/>
              <a:buChar char="○"/>
              <a:defRPr sz="1000"/>
            </a:lvl8pPr>
            <a:lvl9pPr indent="-292100" lvl="8" marL="4114800" rtl="0">
              <a:spcBef>
                <a:spcPts val="1600"/>
              </a:spcBef>
              <a:spcAft>
                <a:spcPts val="1600"/>
              </a:spcAft>
              <a:buSzPts val="1000"/>
              <a:buChar char="■"/>
              <a:defRPr sz="1000"/>
            </a:lvl9pPr>
          </a:lstStyle>
          <a:p/>
        </p:txBody>
      </p:sp>
      <p:sp>
        <p:nvSpPr>
          <p:cNvPr id="479" name="Google Shape;479;p84"/>
          <p:cNvSpPr txBox="1"/>
          <p:nvPr>
            <p:ph type="title"/>
          </p:nvPr>
        </p:nvSpPr>
        <p:spPr>
          <a:xfrm>
            <a:off x="763200" y="1533600"/>
            <a:ext cx="4507200" cy="1101600"/>
          </a:xfrm>
          <a:prstGeom prst="rect">
            <a:avLst/>
          </a:prstGeom>
        </p:spPr>
        <p:txBody>
          <a:bodyPr anchorCtr="0" anchor="t" bIns="90000" lIns="91425" spcFirstLastPara="1" rIns="91425" wrap="square" tIns="90000">
            <a:noAutofit/>
          </a:bodyPr>
          <a:lstStyle>
            <a:lvl1pPr lvl="0" rtl="0">
              <a:lnSpc>
                <a:spcPct val="115000"/>
              </a:lnSpc>
              <a:spcBef>
                <a:spcPts val="0"/>
              </a:spcBef>
              <a:spcAft>
                <a:spcPts val="0"/>
              </a:spcAft>
              <a:buSzPts val="3100"/>
              <a:buNone/>
              <a:defRPr sz="3100"/>
            </a:lvl1pPr>
            <a:lvl2pPr lvl="1" rtl="0">
              <a:lnSpc>
                <a:spcPct val="115000"/>
              </a:lnSpc>
              <a:spcBef>
                <a:spcPts val="0"/>
              </a:spcBef>
              <a:spcAft>
                <a:spcPts val="0"/>
              </a:spcAft>
              <a:buSzPts val="3100"/>
              <a:buNone/>
              <a:defRPr sz="3100"/>
            </a:lvl2pPr>
            <a:lvl3pPr lvl="2" rtl="0">
              <a:lnSpc>
                <a:spcPct val="115000"/>
              </a:lnSpc>
              <a:spcBef>
                <a:spcPts val="0"/>
              </a:spcBef>
              <a:spcAft>
                <a:spcPts val="0"/>
              </a:spcAft>
              <a:buSzPts val="3100"/>
              <a:buNone/>
              <a:defRPr sz="3100"/>
            </a:lvl3pPr>
            <a:lvl4pPr lvl="3" rtl="0">
              <a:lnSpc>
                <a:spcPct val="115000"/>
              </a:lnSpc>
              <a:spcBef>
                <a:spcPts val="0"/>
              </a:spcBef>
              <a:spcAft>
                <a:spcPts val="0"/>
              </a:spcAft>
              <a:buSzPts val="3100"/>
              <a:buNone/>
              <a:defRPr sz="3100"/>
            </a:lvl4pPr>
            <a:lvl5pPr lvl="4" rtl="0">
              <a:lnSpc>
                <a:spcPct val="115000"/>
              </a:lnSpc>
              <a:spcBef>
                <a:spcPts val="0"/>
              </a:spcBef>
              <a:spcAft>
                <a:spcPts val="0"/>
              </a:spcAft>
              <a:buSzPts val="3100"/>
              <a:buNone/>
              <a:defRPr sz="3100"/>
            </a:lvl5pPr>
            <a:lvl6pPr lvl="5" rtl="0">
              <a:lnSpc>
                <a:spcPct val="115000"/>
              </a:lnSpc>
              <a:spcBef>
                <a:spcPts val="0"/>
              </a:spcBef>
              <a:spcAft>
                <a:spcPts val="0"/>
              </a:spcAft>
              <a:buSzPts val="3100"/>
              <a:buNone/>
              <a:defRPr sz="3100"/>
            </a:lvl6pPr>
            <a:lvl7pPr lvl="6" rtl="0">
              <a:lnSpc>
                <a:spcPct val="115000"/>
              </a:lnSpc>
              <a:spcBef>
                <a:spcPts val="0"/>
              </a:spcBef>
              <a:spcAft>
                <a:spcPts val="0"/>
              </a:spcAft>
              <a:buSzPts val="3100"/>
              <a:buNone/>
              <a:defRPr sz="3100"/>
            </a:lvl7pPr>
            <a:lvl8pPr lvl="7" rtl="0">
              <a:lnSpc>
                <a:spcPct val="115000"/>
              </a:lnSpc>
              <a:spcBef>
                <a:spcPts val="0"/>
              </a:spcBef>
              <a:spcAft>
                <a:spcPts val="0"/>
              </a:spcAft>
              <a:buSzPts val="3100"/>
              <a:buNone/>
              <a:defRPr sz="3100"/>
            </a:lvl8pPr>
            <a:lvl9pPr lvl="8" rtl="0">
              <a:lnSpc>
                <a:spcPct val="115000"/>
              </a:lnSpc>
              <a:spcBef>
                <a:spcPts val="0"/>
              </a:spcBef>
              <a:spcAft>
                <a:spcPts val="0"/>
              </a:spcAft>
              <a:buSzPts val="3100"/>
              <a:buNone/>
              <a:defRPr sz="3100"/>
            </a:lvl9pPr>
          </a:lstStyle>
          <a:p/>
        </p:txBody>
      </p:sp>
      <p:sp>
        <p:nvSpPr>
          <p:cNvPr id="480" name="Google Shape;480;p84"/>
          <p:cNvSpPr txBox="1"/>
          <p:nvPr/>
        </p:nvSpPr>
        <p:spPr>
          <a:xfrm>
            <a:off x="762000" y="262800"/>
            <a:ext cx="3810000" cy="1099800"/>
          </a:xfrm>
          <a:prstGeom prst="rect">
            <a:avLst/>
          </a:prstGeom>
          <a:noFill/>
          <a:ln>
            <a:noFill/>
          </a:ln>
        </p:spPr>
        <p:txBody>
          <a:bodyPr anchorCtr="0" anchor="ctr" bIns="91425" lIns="91425" spcFirstLastPara="1" rIns="91425" wrap="square" tIns="0">
            <a:noAutofit/>
          </a:bodyPr>
          <a:lstStyle/>
          <a:p>
            <a:pPr indent="0" lvl="0" marL="0" rtl="0" algn="l">
              <a:spcBef>
                <a:spcPts val="0"/>
              </a:spcBef>
              <a:spcAft>
                <a:spcPts val="0"/>
              </a:spcAft>
              <a:buNone/>
            </a:pPr>
            <a:r>
              <a:rPr lang="en-GB" sz="3900">
                <a:solidFill>
                  <a:srgbClr val="0DFFAD"/>
                </a:solidFill>
              </a:rPr>
              <a:t>—</a:t>
            </a:r>
            <a:br>
              <a:rPr lang="en-GB" sz="4600">
                <a:solidFill>
                  <a:srgbClr val="0DFFAD"/>
                </a:solidFill>
                <a:latin typeface="Roboto"/>
                <a:ea typeface="Roboto"/>
                <a:cs typeface="Roboto"/>
                <a:sym typeface="Roboto"/>
              </a:rPr>
            </a:br>
            <a:endParaRPr sz="1000">
              <a:solidFill>
                <a:srgbClr val="0DFFAD"/>
              </a:solidFill>
            </a:endParaRPr>
          </a:p>
        </p:txBody>
      </p:sp>
      <p:sp>
        <p:nvSpPr>
          <p:cNvPr id="481" name="Google Shape;481;p84"/>
          <p:cNvSpPr txBox="1"/>
          <p:nvPr>
            <p:ph idx="2" type="body"/>
          </p:nvPr>
        </p:nvSpPr>
        <p:spPr>
          <a:xfrm>
            <a:off x="763200" y="2732400"/>
            <a:ext cx="2304000" cy="1832400"/>
          </a:xfrm>
          <a:prstGeom prst="rect">
            <a:avLst/>
          </a:prstGeom>
        </p:spPr>
        <p:txBody>
          <a:bodyPr anchorCtr="0" anchor="t" bIns="91425" lIns="91425" spcFirstLastPara="1" rIns="91425" wrap="square" tIns="91425">
            <a:noAutofit/>
          </a:bodyPr>
          <a:lstStyle>
            <a:lvl1pPr indent="-295275" lvl="0" marL="457200" rtl="0">
              <a:lnSpc>
                <a:spcPct val="100000"/>
              </a:lnSpc>
              <a:spcBef>
                <a:spcPts val="0"/>
              </a:spcBef>
              <a:spcAft>
                <a:spcPts val="0"/>
              </a:spcAft>
              <a:buSzPts val="1050"/>
              <a:buChar char="●"/>
              <a:defRPr sz="1050"/>
            </a:lvl1pPr>
            <a:lvl2pPr indent="-295275" lvl="1" marL="914400" rtl="0">
              <a:lnSpc>
                <a:spcPct val="100000"/>
              </a:lnSpc>
              <a:spcBef>
                <a:spcPts val="0"/>
              </a:spcBef>
              <a:spcAft>
                <a:spcPts val="0"/>
              </a:spcAft>
              <a:buSzPts val="1050"/>
              <a:buChar char="○"/>
              <a:defRPr sz="1050"/>
            </a:lvl2pPr>
            <a:lvl3pPr indent="-295275" lvl="2" marL="1371600" rtl="0">
              <a:lnSpc>
                <a:spcPct val="100000"/>
              </a:lnSpc>
              <a:spcBef>
                <a:spcPts val="0"/>
              </a:spcBef>
              <a:spcAft>
                <a:spcPts val="0"/>
              </a:spcAft>
              <a:buSzPts val="1050"/>
              <a:buChar char="■"/>
              <a:defRPr sz="1050"/>
            </a:lvl3pPr>
            <a:lvl4pPr indent="-295275" lvl="3" marL="1828800" rtl="0">
              <a:lnSpc>
                <a:spcPct val="100000"/>
              </a:lnSpc>
              <a:spcBef>
                <a:spcPts val="0"/>
              </a:spcBef>
              <a:spcAft>
                <a:spcPts val="0"/>
              </a:spcAft>
              <a:buSzPts val="1050"/>
              <a:buChar char="●"/>
              <a:defRPr sz="1050"/>
            </a:lvl4pPr>
            <a:lvl5pPr indent="-295275" lvl="4" marL="2286000" rtl="0">
              <a:lnSpc>
                <a:spcPct val="100000"/>
              </a:lnSpc>
              <a:spcBef>
                <a:spcPts val="0"/>
              </a:spcBef>
              <a:spcAft>
                <a:spcPts val="0"/>
              </a:spcAft>
              <a:buSzPts val="1050"/>
              <a:buChar char="○"/>
              <a:defRPr sz="1050"/>
            </a:lvl5pPr>
            <a:lvl6pPr indent="-295275" lvl="5" marL="2743200" rtl="0">
              <a:lnSpc>
                <a:spcPct val="100000"/>
              </a:lnSpc>
              <a:spcBef>
                <a:spcPts val="0"/>
              </a:spcBef>
              <a:spcAft>
                <a:spcPts val="0"/>
              </a:spcAft>
              <a:buSzPts val="1050"/>
              <a:buChar char="■"/>
              <a:defRPr sz="1050"/>
            </a:lvl6pPr>
            <a:lvl7pPr indent="-295275" lvl="6" marL="3200400" rtl="0">
              <a:lnSpc>
                <a:spcPct val="100000"/>
              </a:lnSpc>
              <a:spcBef>
                <a:spcPts val="0"/>
              </a:spcBef>
              <a:spcAft>
                <a:spcPts val="0"/>
              </a:spcAft>
              <a:buSzPts val="1050"/>
              <a:buChar char="●"/>
              <a:defRPr sz="1050"/>
            </a:lvl7pPr>
            <a:lvl8pPr indent="-295275" lvl="7" marL="3657600" rtl="0">
              <a:lnSpc>
                <a:spcPct val="100000"/>
              </a:lnSpc>
              <a:spcBef>
                <a:spcPts val="0"/>
              </a:spcBef>
              <a:spcAft>
                <a:spcPts val="0"/>
              </a:spcAft>
              <a:buSzPts val="1050"/>
              <a:buChar char="○"/>
              <a:defRPr sz="1050"/>
            </a:lvl8pPr>
            <a:lvl9pPr indent="-295275" lvl="8" marL="4114800" rtl="0">
              <a:lnSpc>
                <a:spcPct val="100000"/>
              </a:lnSpc>
              <a:spcBef>
                <a:spcPts val="0"/>
              </a:spcBef>
              <a:spcAft>
                <a:spcPts val="0"/>
              </a:spcAft>
              <a:buSzPts val="1050"/>
              <a:buChar char="■"/>
              <a:defRPr sz="1050"/>
            </a:lvl9pPr>
          </a:lstStyle>
          <a:p/>
        </p:txBody>
      </p:sp>
      <p:sp>
        <p:nvSpPr>
          <p:cNvPr id="482" name="Google Shape;482;p84"/>
          <p:cNvSpPr txBox="1"/>
          <p:nvPr>
            <p:ph idx="3" type="body"/>
          </p:nvPr>
        </p:nvSpPr>
        <p:spPr>
          <a:xfrm>
            <a:off x="3474000" y="2732400"/>
            <a:ext cx="2304000" cy="1832400"/>
          </a:xfrm>
          <a:prstGeom prst="rect">
            <a:avLst/>
          </a:prstGeom>
        </p:spPr>
        <p:txBody>
          <a:bodyPr anchorCtr="0" anchor="t" bIns="91425" lIns="91425" spcFirstLastPara="1" rIns="91425" wrap="square" tIns="91425">
            <a:noAutofit/>
          </a:bodyPr>
          <a:lstStyle>
            <a:lvl1pPr indent="-295275" lvl="0" marL="457200" rtl="0">
              <a:lnSpc>
                <a:spcPct val="100000"/>
              </a:lnSpc>
              <a:spcBef>
                <a:spcPts val="0"/>
              </a:spcBef>
              <a:spcAft>
                <a:spcPts val="0"/>
              </a:spcAft>
              <a:buSzPts val="1050"/>
              <a:buChar char="●"/>
              <a:defRPr sz="1050"/>
            </a:lvl1pPr>
            <a:lvl2pPr indent="-295275" lvl="1" marL="914400" rtl="0">
              <a:lnSpc>
                <a:spcPct val="100000"/>
              </a:lnSpc>
              <a:spcBef>
                <a:spcPts val="0"/>
              </a:spcBef>
              <a:spcAft>
                <a:spcPts val="0"/>
              </a:spcAft>
              <a:buSzPts val="1050"/>
              <a:buChar char="○"/>
              <a:defRPr sz="1050"/>
            </a:lvl2pPr>
            <a:lvl3pPr indent="-295275" lvl="2" marL="1371600" rtl="0">
              <a:lnSpc>
                <a:spcPct val="100000"/>
              </a:lnSpc>
              <a:spcBef>
                <a:spcPts val="0"/>
              </a:spcBef>
              <a:spcAft>
                <a:spcPts val="0"/>
              </a:spcAft>
              <a:buSzPts val="1050"/>
              <a:buChar char="■"/>
              <a:defRPr sz="1050"/>
            </a:lvl3pPr>
            <a:lvl4pPr indent="-295275" lvl="3" marL="1828800" rtl="0">
              <a:lnSpc>
                <a:spcPct val="100000"/>
              </a:lnSpc>
              <a:spcBef>
                <a:spcPts val="0"/>
              </a:spcBef>
              <a:spcAft>
                <a:spcPts val="0"/>
              </a:spcAft>
              <a:buSzPts val="1050"/>
              <a:buChar char="●"/>
              <a:defRPr sz="1050"/>
            </a:lvl4pPr>
            <a:lvl5pPr indent="-295275" lvl="4" marL="2286000" rtl="0">
              <a:lnSpc>
                <a:spcPct val="100000"/>
              </a:lnSpc>
              <a:spcBef>
                <a:spcPts val="0"/>
              </a:spcBef>
              <a:spcAft>
                <a:spcPts val="0"/>
              </a:spcAft>
              <a:buSzPts val="1050"/>
              <a:buChar char="○"/>
              <a:defRPr sz="1050"/>
            </a:lvl5pPr>
            <a:lvl6pPr indent="-295275" lvl="5" marL="2743200" rtl="0">
              <a:lnSpc>
                <a:spcPct val="100000"/>
              </a:lnSpc>
              <a:spcBef>
                <a:spcPts val="0"/>
              </a:spcBef>
              <a:spcAft>
                <a:spcPts val="0"/>
              </a:spcAft>
              <a:buSzPts val="1050"/>
              <a:buChar char="■"/>
              <a:defRPr sz="1050"/>
            </a:lvl6pPr>
            <a:lvl7pPr indent="-295275" lvl="6" marL="3200400" rtl="0">
              <a:lnSpc>
                <a:spcPct val="100000"/>
              </a:lnSpc>
              <a:spcBef>
                <a:spcPts val="0"/>
              </a:spcBef>
              <a:spcAft>
                <a:spcPts val="0"/>
              </a:spcAft>
              <a:buSzPts val="1050"/>
              <a:buChar char="●"/>
              <a:defRPr sz="1050"/>
            </a:lvl7pPr>
            <a:lvl8pPr indent="-295275" lvl="7" marL="3657600" rtl="0">
              <a:lnSpc>
                <a:spcPct val="100000"/>
              </a:lnSpc>
              <a:spcBef>
                <a:spcPts val="0"/>
              </a:spcBef>
              <a:spcAft>
                <a:spcPts val="0"/>
              </a:spcAft>
              <a:buSzPts val="1050"/>
              <a:buChar char="○"/>
              <a:defRPr sz="1050"/>
            </a:lvl8pPr>
            <a:lvl9pPr indent="-295275" lvl="8" marL="4114800" rtl="0">
              <a:lnSpc>
                <a:spcPct val="100000"/>
              </a:lnSpc>
              <a:spcBef>
                <a:spcPts val="0"/>
              </a:spcBef>
              <a:spcAft>
                <a:spcPts val="0"/>
              </a:spcAft>
              <a:buSzPts val="1050"/>
              <a:buChar char="■"/>
              <a:defRPr sz="1050"/>
            </a:lvl9pPr>
          </a:lstStyle>
          <a:p/>
        </p:txBody>
      </p:sp>
      <p:sp>
        <p:nvSpPr>
          <p:cNvPr id="483" name="Google Shape;483;p84"/>
          <p:cNvSpPr txBox="1"/>
          <p:nvPr>
            <p:ph idx="4" type="body"/>
          </p:nvPr>
        </p:nvSpPr>
        <p:spPr>
          <a:xfrm>
            <a:off x="6217200" y="2732400"/>
            <a:ext cx="2304000" cy="1832400"/>
          </a:xfrm>
          <a:prstGeom prst="rect">
            <a:avLst/>
          </a:prstGeom>
        </p:spPr>
        <p:txBody>
          <a:bodyPr anchorCtr="0" anchor="t" bIns="91425" lIns="91425" spcFirstLastPara="1" rIns="91425" wrap="square" tIns="91425">
            <a:noAutofit/>
          </a:bodyPr>
          <a:lstStyle>
            <a:lvl1pPr indent="-295275" lvl="0" marL="457200" rtl="0">
              <a:lnSpc>
                <a:spcPct val="100000"/>
              </a:lnSpc>
              <a:spcBef>
                <a:spcPts val="0"/>
              </a:spcBef>
              <a:spcAft>
                <a:spcPts val="0"/>
              </a:spcAft>
              <a:buSzPts val="1050"/>
              <a:buChar char="●"/>
              <a:defRPr sz="1050"/>
            </a:lvl1pPr>
            <a:lvl2pPr indent="-295275" lvl="1" marL="914400" rtl="0">
              <a:lnSpc>
                <a:spcPct val="100000"/>
              </a:lnSpc>
              <a:spcBef>
                <a:spcPts val="0"/>
              </a:spcBef>
              <a:spcAft>
                <a:spcPts val="0"/>
              </a:spcAft>
              <a:buSzPts val="1050"/>
              <a:buChar char="○"/>
              <a:defRPr sz="1050"/>
            </a:lvl2pPr>
            <a:lvl3pPr indent="-295275" lvl="2" marL="1371600" rtl="0">
              <a:lnSpc>
                <a:spcPct val="100000"/>
              </a:lnSpc>
              <a:spcBef>
                <a:spcPts val="0"/>
              </a:spcBef>
              <a:spcAft>
                <a:spcPts val="0"/>
              </a:spcAft>
              <a:buSzPts val="1050"/>
              <a:buChar char="■"/>
              <a:defRPr sz="1050"/>
            </a:lvl3pPr>
            <a:lvl4pPr indent="-295275" lvl="3" marL="1828800" rtl="0">
              <a:lnSpc>
                <a:spcPct val="100000"/>
              </a:lnSpc>
              <a:spcBef>
                <a:spcPts val="0"/>
              </a:spcBef>
              <a:spcAft>
                <a:spcPts val="0"/>
              </a:spcAft>
              <a:buSzPts val="1050"/>
              <a:buChar char="●"/>
              <a:defRPr sz="1050"/>
            </a:lvl4pPr>
            <a:lvl5pPr indent="-295275" lvl="4" marL="2286000" rtl="0">
              <a:lnSpc>
                <a:spcPct val="100000"/>
              </a:lnSpc>
              <a:spcBef>
                <a:spcPts val="0"/>
              </a:spcBef>
              <a:spcAft>
                <a:spcPts val="0"/>
              </a:spcAft>
              <a:buSzPts val="1050"/>
              <a:buChar char="○"/>
              <a:defRPr sz="1050"/>
            </a:lvl5pPr>
            <a:lvl6pPr indent="-295275" lvl="5" marL="2743200" rtl="0">
              <a:lnSpc>
                <a:spcPct val="100000"/>
              </a:lnSpc>
              <a:spcBef>
                <a:spcPts val="0"/>
              </a:spcBef>
              <a:spcAft>
                <a:spcPts val="0"/>
              </a:spcAft>
              <a:buSzPts val="1050"/>
              <a:buChar char="■"/>
              <a:defRPr sz="1050"/>
            </a:lvl6pPr>
            <a:lvl7pPr indent="-295275" lvl="6" marL="3200400" rtl="0">
              <a:lnSpc>
                <a:spcPct val="100000"/>
              </a:lnSpc>
              <a:spcBef>
                <a:spcPts val="0"/>
              </a:spcBef>
              <a:spcAft>
                <a:spcPts val="0"/>
              </a:spcAft>
              <a:buSzPts val="1050"/>
              <a:buChar char="●"/>
              <a:defRPr sz="1050"/>
            </a:lvl7pPr>
            <a:lvl8pPr indent="-295275" lvl="7" marL="3657600" rtl="0">
              <a:lnSpc>
                <a:spcPct val="100000"/>
              </a:lnSpc>
              <a:spcBef>
                <a:spcPts val="0"/>
              </a:spcBef>
              <a:spcAft>
                <a:spcPts val="0"/>
              </a:spcAft>
              <a:buSzPts val="1050"/>
              <a:buChar char="○"/>
              <a:defRPr sz="1050"/>
            </a:lvl8pPr>
            <a:lvl9pPr indent="-295275" lvl="8" marL="4114800" rtl="0">
              <a:lnSpc>
                <a:spcPct val="100000"/>
              </a:lnSpc>
              <a:spcBef>
                <a:spcPts val="0"/>
              </a:spcBef>
              <a:spcAft>
                <a:spcPts val="0"/>
              </a:spcAft>
              <a:buSzPts val="1050"/>
              <a:buChar char="■"/>
              <a:defRPr sz="1050"/>
            </a:lvl9pPr>
          </a:lstStyle>
          <a:p/>
        </p:txBody>
      </p:sp>
      <p:cxnSp>
        <p:nvCxnSpPr>
          <p:cNvPr id="484" name="Google Shape;484;p84"/>
          <p:cNvCxnSpPr/>
          <p:nvPr/>
        </p:nvCxnSpPr>
        <p:spPr>
          <a:xfrm>
            <a:off x="3344941" y="2989350"/>
            <a:ext cx="0" cy="1603500"/>
          </a:xfrm>
          <a:prstGeom prst="straightConnector1">
            <a:avLst/>
          </a:prstGeom>
          <a:noFill/>
          <a:ln cap="flat" cmpd="sng" w="9525">
            <a:solidFill>
              <a:srgbClr val="0096FF"/>
            </a:solidFill>
            <a:prstDash val="dot"/>
            <a:round/>
            <a:headEnd len="med" w="med" type="none"/>
            <a:tailEnd len="med" w="med" type="none"/>
          </a:ln>
        </p:spPr>
      </p:cxnSp>
      <p:cxnSp>
        <p:nvCxnSpPr>
          <p:cNvPr id="485" name="Google Shape;485;p84"/>
          <p:cNvCxnSpPr/>
          <p:nvPr/>
        </p:nvCxnSpPr>
        <p:spPr>
          <a:xfrm>
            <a:off x="6088128" y="2989350"/>
            <a:ext cx="0" cy="1603500"/>
          </a:xfrm>
          <a:prstGeom prst="straightConnector1">
            <a:avLst/>
          </a:prstGeom>
          <a:noFill/>
          <a:ln cap="flat" cmpd="sng" w="9525">
            <a:solidFill>
              <a:srgbClr val="0096FF"/>
            </a:solidFill>
            <a:prstDash val="dot"/>
            <a:round/>
            <a:headEnd len="med" w="med" type="none"/>
            <a:tailEnd len="med" w="med" type="none"/>
          </a:ln>
        </p:spPr>
      </p:cxnSp>
      <p:sp>
        <p:nvSpPr>
          <p:cNvPr id="486" name="Google Shape;486;p84"/>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FFFFFF"/>
                </a:solidFill>
                <a:latin typeface="Open Sans"/>
                <a:ea typeface="Open Sans"/>
                <a:cs typeface="Open Sans"/>
                <a:sym typeface="Open Sans"/>
              </a:rPr>
              <a:t>© 2020 Turnitin LLC. Company confidential.</a:t>
            </a:r>
            <a:endParaRPr sz="600">
              <a:solidFill>
                <a:srgbClr val="FFFFFF"/>
              </a:solidFill>
              <a:latin typeface="Open Sans"/>
              <a:ea typeface="Open Sans"/>
              <a:cs typeface="Open Sans"/>
              <a:sym typeface="Open Sans"/>
            </a:endParaRPr>
          </a:p>
        </p:txBody>
      </p:sp>
      <p:pic>
        <p:nvPicPr>
          <p:cNvPr id="487" name="Google Shape;487;p84"/>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488" name="Google Shape;488;p84"/>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Stats One Number">
  <p:cSld name="MAIN_POINT_2">
    <p:bg>
      <p:bgPr>
        <a:solidFill>
          <a:schemeClr val="accent1"/>
        </a:solidFill>
      </p:bgPr>
    </p:bg>
    <p:spTree>
      <p:nvGrpSpPr>
        <p:cNvPr id="489" name="Shape 489"/>
        <p:cNvGrpSpPr/>
        <p:nvPr/>
      </p:nvGrpSpPr>
      <p:grpSpPr>
        <a:xfrm>
          <a:off x="0" y="0"/>
          <a:ext cx="0" cy="0"/>
          <a:chOff x="0" y="0"/>
          <a:chExt cx="0" cy="0"/>
        </a:xfrm>
      </p:grpSpPr>
      <p:pic>
        <p:nvPicPr>
          <p:cNvPr id="490" name="Google Shape;490;p85"/>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491" name="Google Shape;491;p85"/>
          <p:cNvSpPr txBox="1"/>
          <p:nvPr>
            <p:ph idx="1" type="body"/>
          </p:nvPr>
        </p:nvSpPr>
        <p:spPr>
          <a:xfrm>
            <a:off x="763200" y="990000"/>
            <a:ext cx="2260800" cy="370800"/>
          </a:xfrm>
          <a:prstGeom prst="rect">
            <a:avLst/>
          </a:prstGeom>
        </p:spPr>
        <p:txBody>
          <a:bodyPr anchorCtr="0" anchor="t" bIns="91425" lIns="91425" spcFirstLastPara="1" rIns="91425" wrap="square" tIns="91425">
            <a:noAutofit/>
          </a:bodyPr>
          <a:lstStyle>
            <a:lvl1pPr indent="-292100" lvl="0" marL="457200" rtl="0">
              <a:spcBef>
                <a:spcPts val="0"/>
              </a:spcBef>
              <a:spcAft>
                <a:spcPts val="0"/>
              </a:spcAft>
              <a:buSzPts val="1000"/>
              <a:buChar char="●"/>
              <a:defRPr sz="1000"/>
            </a:lvl1pPr>
            <a:lvl2pPr indent="-292100" lvl="1" marL="914400" rtl="0">
              <a:spcBef>
                <a:spcPts val="1600"/>
              </a:spcBef>
              <a:spcAft>
                <a:spcPts val="0"/>
              </a:spcAft>
              <a:buSzPts val="1000"/>
              <a:buChar char="○"/>
              <a:defRPr sz="1000"/>
            </a:lvl2pPr>
            <a:lvl3pPr indent="-292100" lvl="2" marL="1371600" rtl="0">
              <a:spcBef>
                <a:spcPts val="1600"/>
              </a:spcBef>
              <a:spcAft>
                <a:spcPts val="0"/>
              </a:spcAft>
              <a:buSzPts val="1000"/>
              <a:buChar char="■"/>
              <a:defRPr sz="1000"/>
            </a:lvl3pPr>
            <a:lvl4pPr indent="-292100" lvl="3" marL="1828800" rtl="0">
              <a:spcBef>
                <a:spcPts val="1600"/>
              </a:spcBef>
              <a:spcAft>
                <a:spcPts val="0"/>
              </a:spcAft>
              <a:buSzPts val="1000"/>
              <a:buChar char="●"/>
              <a:defRPr sz="1000"/>
            </a:lvl4pPr>
            <a:lvl5pPr indent="-292100" lvl="4" marL="2286000" rtl="0">
              <a:spcBef>
                <a:spcPts val="1600"/>
              </a:spcBef>
              <a:spcAft>
                <a:spcPts val="0"/>
              </a:spcAft>
              <a:buSzPts val="1000"/>
              <a:buChar char="○"/>
              <a:defRPr sz="1000"/>
            </a:lvl5pPr>
            <a:lvl6pPr indent="-292100" lvl="5" marL="2743200" rtl="0">
              <a:spcBef>
                <a:spcPts val="1600"/>
              </a:spcBef>
              <a:spcAft>
                <a:spcPts val="0"/>
              </a:spcAft>
              <a:buSzPts val="1000"/>
              <a:buChar char="■"/>
              <a:defRPr sz="1000"/>
            </a:lvl6pPr>
            <a:lvl7pPr indent="-292100" lvl="6" marL="3200400" rtl="0">
              <a:spcBef>
                <a:spcPts val="1600"/>
              </a:spcBef>
              <a:spcAft>
                <a:spcPts val="0"/>
              </a:spcAft>
              <a:buSzPts val="1000"/>
              <a:buChar char="●"/>
              <a:defRPr sz="1000"/>
            </a:lvl7pPr>
            <a:lvl8pPr indent="-292100" lvl="7" marL="3657600" rtl="0">
              <a:spcBef>
                <a:spcPts val="1600"/>
              </a:spcBef>
              <a:spcAft>
                <a:spcPts val="0"/>
              </a:spcAft>
              <a:buSzPts val="1000"/>
              <a:buChar char="○"/>
              <a:defRPr sz="1000"/>
            </a:lvl8pPr>
            <a:lvl9pPr indent="-292100" lvl="8" marL="4114800" rtl="0">
              <a:spcBef>
                <a:spcPts val="1600"/>
              </a:spcBef>
              <a:spcAft>
                <a:spcPts val="1600"/>
              </a:spcAft>
              <a:buSzPts val="1000"/>
              <a:buChar char="■"/>
              <a:defRPr sz="1000"/>
            </a:lvl9pPr>
          </a:lstStyle>
          <a:p/>
        </p:txBody>
      </p:sp>
      <p:sp>
        <p:nvSpPr>
          <p:cNvPr id="492" name="Google Shape;492;p85"/>
          <p:cNvSpPr txBox="1"/>
          <p:nvPr>
            <p:ph type="title"/>
          </p:nvPr>
        </p:nvSpPr>
        <p:spPr>
          <a:xfrm>
            <a:off x="763200" y="2372400"/>
            <a:ext cx="3808800" cy="1040400"/>
          </a:xfrm>
          <a:prstGeom prst="rect">
            <a:avLst/>
          </a:prstGeom>
        </p:spPr>
        <p:txBody>
          <a:bodyPr anchorCtr="0" anchor="t" bIns="0" lIns="91425" spcFirstLastPara="1" rIns="91425" wrap="square" tIns="0">
            <a:noAutofit/>
          </a:bodyPr>
          <a:lstStyle>
            <a:lvl1pPr lvl="0" rtl="0">
              <a:lnSpc>
                <a:spcPct val="115000"/>
              </a:lnSpc>
              <a:spcBef>
                <a:spcPts val="0"/>
              </a:spcBef>
              <a:spcAft>
                <a:spcPts val="0"/>
              </a:spcAft>
              <a:buSzPts val="3500"/>
              <a:buNone/>
              <a:defRPr sz="3500"/>
            </a:lvl1pPr>
            <a:lvl2pPr lvl="1" rtl="0">
              <a:lnSpc>
                <a:spcPct val="115000"/>
              </a:lnSpc>
              <a:spcBef>
                <a:spcPts val="0"/>
              </a:spcBef>
              <a:spcAft>
                <a:spcPts val="0"/>
              </a:spcAft>
              <a:buSzPts val="3500"/>
              <a:buNone/>
              <a:defRPr sz="3500"/>
            </a:lvl2pPr>
            <a:lvl3pPr lvl="2" rtl="0">
              <a:lnSpc>
                <a:spcPct val="115000"/>
              </a:lnSpc>
              <a:spcBef>
                <a:spcPts val="0"/>
              </a:spcBef>
              <a:spcAft>
                <a:spcPts val="0"/>
              </a:spcAft>
              <a:buSzPts val="3500"/>
              <a:buNone/>
              <a:defRPr sz="3500"/>
            </a:lvl3pPr>
            <a:lvl4pPr lvl="3" rtl="0">
              <a:lnSpc>
                <a:spcPct val="115000"/>
              </a:lnSpc>
              <a:spcBef>
                <a:spcPts val="0"/>
              </a:spcBef>
              <a:spcAft>
                <a:spcPts val="0"/>
              </a:spcAft>
              <a:buSzPts val="3500"/>
              <a:buNone/>
              <a:defRPr sz="3500"/>
            </a:lvl4pPr>
            <a:lvl5pPr lvl="4" rtl="0">
              <a:lnSpc>
                <a:spcPct val="115000"/>
              </a:lnSpc>
              <a:spcBef>
                <a:spcPts val="0"/>
              </a:spcBef>
              <a:spcAft>
                <a:spcPts val="0"/>
              </a:spcAft>
              <a:buSzPts val="3500"/>
              <a:buNone/>
              <a:defRPr sz="3500"/>
            </a:lvl5pPr>
            <a:lvl6pPr lvl="5" rtl="0">
              <a:lnSpc>
                <a:spcPct val="115000"/>
              </a:lnSpc>
              <a:spcBef>
                <a:spcPts val="0"/>
              </a:spcBef>
              <a:spcAft>
                <a:spcPts val="0"/>
              </a:spcAft>
              <a:buSzPts val="3500"/>
              <a:buNone/>
              <a:defRPr sz="3500"/>
            </a:lvl6pPr>
            <a:lvl7pPr lvl="6" rtl="0">
              <a:lnSpc>
                <a:spcPct val="115000"/>
              </a:lnSpc>
              <a:spcBef>
                <a:spcPts val="0"/>
              </a:spcBef>
              <a:spcAft>
                <a:spcPts val="0"/>
              </a:spcAft>
              <a:buSzPts val="3500"/>
              <a:buNone/>
              <a:defRPr sz="3500"/>
            </a:lvl7pPr>
            <a:lvl8pPr lvl="7" rtl="0">
              <a:lnSpc>
                <a:spcPct val="115000"/>
              </a:lnSpc>
              <a:spcBef>
                <a:spcPts val="0"/>
              </a:spcBef>
              <a:spcAft>
                <a:spcPts val="0"/>
              </a:spcAft>
              <a:buSzPts val="3500"/>
              <a:buNone/>
              <a:defRPr sz="3500"/>
            </a:lvl8pPr>
            <a:lvl9pPr lvl="8" rtl="0">
              <a:lnSpc>
                <a:spcPct val="115000"/>
              </a:lnSpc>
              <a:spcBef>
                <a:spcPts val="0"/>
              </a:spcBef>
              <a:spcAft>
                <a:spcPts val="0"/>
              </a:spcAft>
              <a:buSzPts val="3500"/>
              <a:buNone/>
              <a:defRPr sz="3500"/>
            </a:lvl9pPr>
          </a:lstStyle>
          <a:p/>
        </p:txBody>
      </p:sp>
      <p:sp>
        <p:nvSpPr>
          <p:cNvPr id="493" name="Google Shape;493;p85"/>
          <p:cNvSpPr txBox="1"/>
          <p:nvPr>
            <p:ph idx="2" type="body"/>
          </p:nvPr>
        </p:nvSpPr>
        <p:spPr>
          <a:xfrm>
            <a:off x="763200" y="3412800"/>
            <a:ext cx="3808800" cy="918000"/>
          </a:xfrm>
          <a:prstGeom prst="rect">
            <a:avLst/>
          </a:prstGeom>
        </p:spPr>
        <p:txBody>
          <a:bodyPr anchorCtr="0" anchor="t" bIns="91425" lIns="91425" spcFirstLastPara="1" rIns="91425" wrap="square" tIns="306000">
            <a:noAutofit/>
          </a:bodyPr>
          <a:lstStyle>
            <a:lvl1pPr indent="-295275" lvl="0" marL="457200" rtl="0">
              <a:spcBef>
                <a:spcPts val="0"/>
              </a:spcBef>
              <a:spcAft>
                <a:spcPts val="0"/>
              </a:spcAft>
              <a:buSzPts val="1050"/>
              <a:buChar char="●"/>
              <a:defRPr sz="1050"/>
            </a:lvl1pPr>
            <a:lvl2pPr indent="-295275" lvl="1" marL="914400" rtl="0">
              <a:spcBef>
                <a:spcPts val="1600"/>
              </a:spcBef>
              <a:spcAft>
                <a:spcPts val="0"/>
              </a:spcAft>
              <a:buSzPts val="1050"/>
              <a:buChar char="○"/>
              <a:defRPr sz="1050"/>
            </a:lvl2pPr>
            <a:lvl3pPr indent="-295275" lvl="2" marL="1371600" rtl="0">
              <a:spcBef>
                <a:spcPts val="1600"/>
              </a:spcBef>
              <a:spcAft>
                <a:spcPts val="0"/>
              </a:spcAft>
              <a:buSzPts val="1050"/>
              <a:buChar char="■"/>
              <a:defRPr sz="1050"/>
            </a:lvl3pPr>
            <a:lvl4pPr indent="-295275" lvl="3" marL="1828800" rtl="0">
              <a:spcBef>
                <a:spcPts val="1600"/>
              </a:spcBef>
              <a:spcAft>
                <a:spcPts val="0"/>
              </a:spcAft>
              <a:buSzPts val="1050"/>
              <a:buChar char="●"/>
              <a:defRPr sz="1050"/>
            </a:lvl4pPr>
            <a:lvl5pPr indent="-295275" lvl="4" marL="2286000" rtl="0">
              <a:spcBef>
                <a:spcPts val="1600"/>
              </a:spcBef>
              <a:spcAft>
                <a:spcPts val="0"/>
              </a:spcAft>
              <a:buSzPts val="1050"/>
              <a:buChar char="○"/>
              <a:defRPr sz="1050"/>
            </a:lvl5pPr>
            <a:lvl6pPr indent="-295275" lvl="5" marL="2743200" rtl="0">
              <a:spcBef>
                <a:spcPts val="1600"/>
              </a:spcBef>
              <a:spcAft>
                <a:spcPts val="0"/>
              </a:spcAft>
              <a:buSzPts val="1050"/>
              <a:buChar char="■"/>
              <a:defRPr sz="1050"/>
            </a:lvl6pPr>
            <a:lvl7pPr indent="-295275" lvl="6" marL="3200400" rtl="0">
              <a:spcBef>
                <a:spcPts val="1600"/>
              </a:spcBef>
              <a:spcAft>
                <a:spcPts val="0"/>
              </a:spcAft>
              <a:buSzPts val="1050"/>
              <a:buChar char="●"/>
              <a:defRPr sz="1050"/>
            </a:lvl7pPr>
            <a:lvl8pPr indent="-295275" lvl="7" marL="3657600" rtl="0">
              <a:spcBef>
                <a:spcPts val="1600"/>
              </a:spcBef>
              <a:spcAft>
                <a:spcPts val="0"/>
              </a:spcAft>
              <a:buSzPts val="1050"/>
              <a:buChar char="○"/>
              <a:defRPr sz="1050"/>
            </a:lvl8pPr>
            <a:lvl9pPr indent="-295275" lvl="8" marL="4114800" rtl="0">
              <a:spcBef>
                <a:spcPts val="1600"/>
              </a:spcBef>
              <a:spcAft>
                <a:spcPts val="1600"/>
              </a:spcAft>
              <a:buSzPts val="1050"/>
              <a:buChar char="■"/>
              <a:defRPr sz="1050"/>
            </a:lvl9pPr>
          </a:lstStyle>
          <a:p/>
        </p:txBody>
      </p:sp>
      <p:sp>
        <p:nvSpPr>
          <p:cNvPr id="494" name="Google Shape;494;p85"/>
          <p:cNvSpPr txBox="1"/>
          <p:nvPr/>
        </p:nvSpPr>
        <p:spPr>
          <a:xfrm>
            <a:off x="762000" y="277339"/>
            <a:ext cx="3810000" cy="1099800"/>
          </a:xfrm>
          <a:prstGeom prst="rect">
            <a:avLst/>
          </a:prstGeom>
          <a:noFill/>
          <a:ln>
            <a:noFill/>
          </a:ln>
        </p:spPr>
        <p:txBody>
          <a:bodyPr anchorCtr="0" anchor="ctr" bIns="91425" lIns="91425" spcFirstLastPara="1" rIns="91425" wrap="square" tIns="0">
            <a:noAutofit/>
          </a:bodyPr>
          <a:lstStyle/>
          <a:p>
            <a:pPr indent="0" lvl="0" marL="0" rtl="0" algn="l">
              <a:spcBef>
                <a:spcPts val="0"/>
              </a:spcBef>
              <a:spcAft>
                <a:spcPts val="0"/>
              </a:spcAft>
              <a:buNone/>
            </a:pPr>
            <a:r>
              <a:rPr lang="en-GB" sz="3900">
                <a:solidFill>
                  <a:srgbClr val="0DFFAD"/>
                </a:solidFill>
              </a:rPr>
              <a:t>—</a:t>
            </a:r>
            <a:br>
              <a:rPr lang="en-GB" sz="4600">
                <a:solidFill>
                  <a:srgbClr val="666666"/>
                </a:solidFill>
                <a:latin typeface="Roboto"/>
                <a:ea typeface="Roboto"/>
                <a:cs typeface="Roboto"/>
                <a:sym typeface="Roboto"/>
              </a:rPr>
            </a:br>
            <a:endParaRPr sz="1000">
              <a:solidFill>
                <a:srgbClr val="B2C4C7"/>
              </a:solidFill>
            </a:endParaRPr>
          </a:p>
        </p:txBody>
      </p:sp>
      <p:sp>
        <p:nvSpPr>
          <p:cNvPr id="495" name="Google Shape;495;p85"/>
          <p:cNvSpPr txBox="1"/>
          <p:nvPr>
            <p:ph idx="3" type="body"/>
          </p:nvPr>
        </p:nvSpPr>
        <p:spPr>
          <a:xfrm>
            <a:off x="5713800" y="2372400"/>
            <a:ext cx="3054000" cy="1371600"/>
          </a:xfrm>
          <a:prstGeom prst="rect">
            <a:avLst/>
          </a:prstGeom>
        </p:spPr>
        <p:txBody>
          <a:bodyPr anchorCtr="0" anchor="ctr" bIns="0" lIns="91425" spcFirstLastPara="1" rIns="91425" wrap="square" tIns="0">
            <a:noAutofit/>
          </a:bodyPr>
          <a:lstStyle>
            <a:lvl1pPr indent="-914400" lvl="0" marL="457200" rtl="0">
              <a:spcBef>
                <a:spcPts val="0"/>
              </a:spcBef>
              <a:spcAft>
                <a:spcPts val="0"/>
              </a:spcAft>
              <a:buClr>
                <a:schemeClr val="dk1"/>
              </a:buClr>
              <a:buSzPts val="10800"/>
              <a:buChar char="●"/>
              <a:defRPr sz="10800">
                <a:solidFill>
                  <a:schemeClr val="dk1"/>
                </a:solidFill>
              </a:defRPr>
            </a:lvl1pPr>
            <a:lvl2pPr indent="-914400" lvl="1" marL="914400" rtl="0">
              <a:spcBef>
                <a:spcPts val="1600"/>
              </a:spcBef>
              <a:spcAft>
                <a:spcPts val="0"/>
              </a:spcAft>
              <a:buClr>
                <a:schemeClr val="dk1"/>
              </a:buClr>
              <a:buSzPts val="10800"/>
              <a:buChar char="○"/>
              <a:defRPr sz="10800">
                <a:solidFill>
                  <a:schemeClr val="dk1"/>
                </a:solidFill>
              </a:defRPr>
            </a:lvl2pPr>
            <a:lvl3pPr indent="-914400" lvl="2" marL="1371600" rtl="0">
              <a:spcBef>
                <a:spcPts val="1600"/>
              </a:spcBef>
              <a:spcAft>
                <a:spcPts val="0"/>
              </a:spcAft>
              <a:buClr>
                <a:schemeClr val="dk1"/>
              </a:buClr>
              <a:buSzPts val="10800"/>
              <a:buChar char="■"/>
              <a:defRPr sz="10800">
                <a:solidFill>
                  <a:schemeClr val="dk1"/>
                </a:solidFill>
              </a:defRPr>
            </a:lvl3pPr>
            <a:lvl4pPr indent="-914400" lvl="3" marL="1828800" rtl="0">
              <a:spcBef>
                <a:spcPts val="1600"/>
              </a:spcBef>
              <a:spcAft>
                <a:spcPts val="0"/>
              </a:spcAft>
              <a:buClr>
                <a:schemeClr val="dk1"/>
              </a:buClr>
              <a:buSzPts val="10800"/>
              <a:buChar char="●"/>
              <a:defRPr sz="10800">
                <a:solidFill>
                  <a:schemeClr val="dk1"/>
                </a:solidFill>
              </a:defRPr>
            </a:lvl4pPr>
            <a:lvl5pPr indent="-914400" lvl="4" marL="2286000" rtl="0">
              <a:spcBef>
                <a:spcPts val="1600"/>
              </a:spcBef>
              <a:spcAft>
                <a:spcPts val="0"/>
              </a:spcAft>
              <a:buClr>
                <a:schemeClr val="dk1"/>
              </a:buClr>
              <a:buSzPts val="10800"/>
              <a:buChar char="○"/>
              <a:defRPr sz="10800">
                <a:solidFill>
                  <a:schemeClr val="dk1"/>
                </a:solidFill>
              </a:defRPr>
            </a:lvl5pPr>
            <a:lvl6pPr indent="-914400" lvl="5" marL="2743200" rtl="0">
              <a:spcBef>
                <a:spcPts val="1600"/>
              </a:spcBef>
              <a:spcAft>
                <a:spcPts val="0"/>
              </a:spcAft>
              <a:buClr>
                <a:schemeClr val="dk1"/>
              </a:buClr>
              <a:buSzPts val="10800"/>
              <a:buChar char="■"/>
              <a:defRPr sz="10800">
                <a:solidFill>
                  <a:schemeClr val="dk1"/>
                </a:solidFill>
              </a:defRPr>
            </a:lvl6pPr>
            <a:lvl7pPr indent="-914400" lvl="6" marL="3200400" rtl="0">
              <a:spcBef>
                <a:spcPts val="1600"/>
              </a:spcBef>
              <a:spcAft>
                <a:spcPts val="0"/>
              </a:spcAft>
              <a:buClr>
                <a:schemeClr val="dk1"/>
              </a:buClr>
              <a:buSzPts val="10800"/>
              <a:buChar char="●"/>
              <a:defRPr sz="10800">
                <a:solidFill>
                  <a:schemeClr val="dk1"/>
                </a:solidFill>
              </a:defRPr>
            </a:lvl7pPr>
            <a:lvl8pPr indent="-914400" lvl="7" marL="3657600" rtl="0">
              <a:spcBef>
                <a:spcPts val="1600"/>
              </a:spcBef>
              <a:spcAft>
                <a:spcPts val="0"/>
              </a:spcAft>
              <a:buClr>
                <a:schemeClr val="dk1"/>
              </a:buClr>
              <a:buSzPts val="10800"/>
              <a:buChar char="○"/>
              <a:defRPr sz="10800">
                <a:solidFill>
                  <a:schemeClr val="dk1"/>
                </a:solidFill>
              </a:defRPr>
            </a:lvl8pPr>
            <a:lvl9pPr indent="-914400" lvl="8" marL="4114800" rtl="0">
              <a:spcBef>
                <a:spcPts val="1600"/>
              </a:spcBef>
              <a:spcAft>
                <a:spcPts val="1600"/>
              </a:spcAft>
              <a:buClr>
                <a:schemeClr val="dk1"/>
              </a:buClr>
              <a:buSzPts val="10800"/>
              <a:buChar char="■"/>
              <a:defRPr sz="10800">
                <a:solidFill>
                  <a:schemeClr val="dk1"/>
                </a:solidFill>
              </a:defRPr>
            </a:lvl9pPr>
          </a:lstStyle>
          <a:p/>
        </p:txBody>
      </p:sp>
      <p:sp>
        <p:nvSpPr>
          <p:cNvPr id="496" name="Google Shape;496;p85"/>
          <p:cNvSpPr txBox="1"/>
          <p:nvPr>
            <p:ph idx="4" type="body"/>
          </p:nvPr>
        </p:nvSpPr>
        <p:spPr>
          <a:xfrm>
            <a:off x="5713800" y="3412800"/>
            <a:ext cx="3054000" cy="918000"/>
          </a:xfrm>
          <a:prstGeom prst="rect">
            <a:avLst/>
          </a:prstGeom>
        </p:spPr>
        <p:txBody>
          <a:bodyPr anchorCtr="0" anchor="t" bIns="91425" lIns="91425" spcFirstLastPara="1" rIns="91425" wrap="square" tIns="306000">
            <a:noAutofit/>
          </a:bodyPr>
          <a:lstStyle>
            <a:lvl1pPr indent="-295275" lvl="0" marL="457200" rtl="0">
              <a:spcBef>
                <a:spcPts val="0"/>
              </a:spcBef>
              <a:spcAft>
                <a:spcPts val="0"/>
              </a:spcAft>
              <a:buSzPts val="1050"/>
              <a:buChar char="●"/>
              <a:defRPr sz="1050"/>
            </a:lvl1pPr>
            <a:lvl2pPr indent="-295275" lvl="1" marL="914400" rtl="0">
              <a:spcBef>
                <a:spcPts val="1600"/>
              </a:spcBef>
              <a:spcAft>
                <a:spcPts val="0"/>
              </a:spcAft>
              <a:buSzPts val="1050"/>
              <a:buChar char="○"/>
              <a:defRPr sz="1050"/>
            </a:lvl2pPr>
            <a:lvl3pPr indent="-295275" lvl="2" marL="1371600" rtl="0">
              <a:spcBef>
                <a:spcPts val="1600"/>
              </a:spcBef>
              <a:spcAft>
                <a:spcPts val="0"/>
              </a:spcAft>
              <a:buSzPts val="1050"/>
              <a:buChar char="■"/>
              <a:defRPr sz="1050"/>
            </a:lvl3pPr>
            <a:lvl4pPr indent="-295275" lvl="3" marL="1828800" rtl="0">
              <a:spcBef>
                <a:spcPts val="1600"/>
              </a:spcBef>
              <a:spcAft>
                <a:spcPts val="0"/>
              </a:spcAft>
              <a:buSzPts val="1050"/>
              <a:buChar char="●"/>
              <a:defRPr sz="1050"/>
            </a:lvl4pPr>
            <a:lvl5pPr indent="-295275" lvl="4" marL="2286000" rtl="0">
              <a:spcBef>
                <a:spcPts val="1600"/>
              </a:spcBef>
              <a:spcAft>
                <a:spcPts val="0"/>
              </a:spcAft>
              <a:buSzPts val="1050"/>
              <a:buChar char="○"/>
              <a:defRPr sz="1050"/>
            </a:lvl5pPr>
            <a:lvl6pPr indent="-295275" lvl="5" marL="2743200" rtl="0">
              <a:spcBef>
                <a:spcPts val="1600"/>
              </a:spcBef>
              <a:spcAft>
                <a:spcPts val="0"/>
              </a:spcAft>
              <a:buSzPts val="1050"/>
              <a:buChar char="■"/>
              <a:defRPr sz="1050"/>
            </a:lvl6pPr>
            <a:lvl7pPr indent="-295275" lvl="6" marL="3200400" rtl="0">
              <a:spcBef>
                <a:spcPts val="1600"/>
              </a:spcBef>
              <a:spcAft>
                <a:spcPts val="0"/>
              </a:spcAft>
              <a:buSzPts val="1050"/>
              <a:buChar char="●"/>
              <a:defRPr sz="1050"/>
            </a:lvl7pPr>
            <a:lvl8pPr indent="-295275" lvl="7" marL="3657600" rtl="0">
              <a:spcBef>
                <a:spcPts val="1600"/>
              </a:spcBef>
              <a:spcAft>
                <a:spcPts val="0"/>
              </a:spcAft>
              <a:buSzPts val="1050"/>
              <a:buChar char="○"/>
              <a:defRPr sz="1050"/>
            </a:lvl8pPr>
            <a:lvl9pPr indent="-295275" lvl="8" marL="4114800" rtl="0">
              <a:spcBef>
                <a:spcPts val="1600"/>
              </a:spcBef>
              <a:spcAft>
                <a:spcPts val="1600"/>
              </a:spcAft>
              <a:buSzPts val="1050"/>
              <a:buChar char="■"/>
              <a:defRPr sz="1050"/>
            </a:lvl9pPr>
          </a:lstStyle>
          <a:p/>
        </p:txBody>
      </p:sp>
      <p:sp>
        <p:nvSpPr>
          <p:cNvPr id="497" name="Google Shape;497;p85"/>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4. Product Snippet &amp; Copy">
  <p:cSld name="SECTION_TITLE_AND_DESCRIPTION_1">
    <p:spTree>
      <p:nvGrpSpPr>
        <p:cNvPr id="498" name="Shape 498"/>
        <p:cNvGrpSpPr/>
        <p:nvPr/>
      </p:nvGrpSpPr>
      <p:grpSpPr>
        <a:xfrm>
          <a:off x="0" y="0"/>
          <a:ext cx="0" cy="0"/>
          <a:chOff x="0" y="0"/>
          <a:chExt cx="0" cy="0"/>
        </a:xfrm>
      </p:grpSpPr>
      <p:sp>
        <p:nvSpPr>
          <p:cNvPr id="499" name="Google Shape;499;p86"/>
          <p:cNvSpPr txBox="1"/>
          <p:nvPr>
            <p:ph type="title"/>
          </p:nvPr>
        </p:nvSpPr>
        <p:spPr>
          <a:xfrm>
            <a:off x="4742400" y="1090800"/>
            <a:ext cx="3049200" cy="446400"/>
          </a:xfrm>
          <a:prstGeom prst="rect">
            <a:avLst/>
          </a:prstGeom>
        </p:spPr>
        <p:txBody>
          <a:bodyPr anchorCtr="0" anchor="t" bIns="91425" lIns="91425" spcFirstLastPara="1" rIns="91425" wrap="square" tIns="1800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500" name="Google Shape;500;p86"/>
          <p:cNvSpPr txBox="1"/>
          <p:nvPr>
            <p:ph idx="1" type="body"/>
          </p:nvPr>
        </p:nvSpPr>
        <p:spPr>
          <a:xfrm>
            <a:off x="4742400" y="1695600"/>
            <a:ext cx="3571200" cy="1551600"/>
          </a:xfrm>
          <a:prstGeom prst="rect">
            <a:avLst/>
          </a:prstGeom>
        </p:spPr>
        <p:txBody>
          <a:bodyPr anchorCtr="0" anchor="t" bIns="91425" lIns="91425" spcFirstLastPara="1" rIns="91425" wrap="square" tIns="162000">
            <a:noAutofit/>
          </a:bodyPr>
          <a:lstStyle>
            <a:lvl1pPr indent="-295275" lvl="0" marL="457200" rtl="0">
              <a:spcBef>
                <a:spcPts val="1000"/>
              </a:spcBef>
              <a:spcAft>
                <a:spcPts val="0"/>
              </a:spcAft>
              <a:buSzPts val="1050"/>
              <a:buChar char="●"/>
              <a:defRPr sz="1050"/>
            </a:lvl1pPr>
            <a:lvl2pPr indent="-295275" lvl="1" marL="914400" rtl="0">
              <a:spcBef>
                <a:spcPts val="1000"/>
              </a:spcBef>
              <a:spcAft>
                <a:spcPts val="0"/>
              </a:spcAft>
              <a:buSzPts val="1050"/>
              <a:buChar char="○"/>
              <a:defRPr sz="1050"/>
            </a:lvl2pPr>
            <a:lvl3pPr indent="-295275" lvl="2" marL="1371600" rtl="0">
              <a:spcBef>
                <a:spcPts val="1000"/>
              </a:spcBef>
              <a:spcAft>
                <a:spcPts val="0"/>
              </a:spcAft>
              <a:buSzPts val="1050"/>
              <a:buChar char="■"/>
              <a:defRPr sz="1050"/>
            </a:lvl3pPr>
            <a:lvl4pPr indent="-295275" lvl="3" marL="1828800" rtl="0">
              <a:spcBef>
                <a:spcPts val="1000"/>
              </a:spcBef>
              <a:spcAft>
                <a:spcPts val="0"/>
              </a:spcAft>
              <a:buSzPts val="1050"/>
              <a:buChar char="●"/>
              <a:defRPr sz="1050"/>
            </a:lvl4pPr>
            <a:lvl5pPr indent="-295275" lvl="4" marL="2286000" rtl="0">
              <a:spcBef>
                <a:spcPts val="1000"/>
              </a:spcBef>
              <a:spcAft>
                <a:spcPts val="0"/>
              </a:spcAft>
              <a:buSzPts val="1050"/>
              <a:buChar char="○"/>
              <a:defRPr sz="1050"/>
            </a:lvl5pPr>
            <a:lvl6pPr indent="-295275" lvl="5" marL="2743200" rtl="0">
              <a:spcBef>
                <a:spcPts val="1000"/>
              </a:spcBef>
              <a:spcAft>
                <a:spcPts val="0"/>
              </a:spcAft>
              <a:buSzPts val="1050"/>
              <a:buChar char="■"/>
              <a:defRPr sz="1050"/>
            </a:lvl6pPr>
            <a:lvl7pPr indent="-295275" lvl="6" marL="3200400" rtl="0">
              <a:spcBef>
                <a:spcPts val="1000"/>
              </a:spcBef>
              <a:spcAft>
                <a:spcPts val="0"/>
              </a:spcAft>
              <a:buSzPts val="1050"/>
              <a:buChar char="●"/>
              <a:defRPr sz="1050"/>
            </a:lvl7pPr>
            <a:lvl8pPr indent="-295275" lvl="7" marL="3657600" rtl="0">
              <a:spcBef>
                <a:spcPts val="1000"/>
              </a:spcBef>
              <a:spcAft>
                <a:spcPts val="0"/>
              </a:spcAft>
              <a:buSzPts val="1050"/>
              <a:buChar char="○"/>
              <a:defRPr sz="1050"/>
            </a:lvl8pPr>
            <a:lvl9pPr indent="-295275" lvl="8" marL="4114800" rtl="0">
              <a:spcBef>
                <a:spcPts val="1000"/>
              </a:spcBef>
              <a:spcAft>
                <a:spcPts val="1000"/>
              </a:spcAft>
              <a:buSzPts val="1050"/>
              <a:buChar char="■"/>
              <a:defRPr sz="1050"/>
            </a:lvl9pPr>
          </a:lstStyle>
          <a:p/>
        </p:txBody>
      </p:sp>
      <p:pic>
        <p:nvPicPr>
          <p:cNvPr id="501" name="Google Shape;501;p86"/>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502" name="Google Shape;502;p86"/>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4. Product Snippet &amp; Copy 1">
  <p:cSld name="SECTION_TITLE_AND_DESCRIPTION_1_1">
    <p:spTree>
      <p:nvGrpSpPr>
        <p:cNvPr id="503" name="Shape 503"/>
        <p:cNvGrpSpPr/>
        <p:nvPr/>
      </p:nvGrpSpPr>
      <p:grpSpPr>
        <a:xfrm>
          <a:off x="0" y="0"/>
          <a:ext cx="0" cy="0"/>
          <a:chOff x="0" y="0"/>
          <a:chExt cx="0" cy="0"/>
        </a:xfrm>
      </p:grpSpPr>
      <p:sp>
        <p:nvSpPr>
          <p:cNvPr id="504" name="Google Shape;504;p87"/>
          <p:cNvSpPr txBox="1"/>
          <p:nvPr>
            <p:ph type="title"/>
          </p:nvPr>
        </p:nvSpPr>
        <p:spPr>
          <a:xfrm>
            <a:off x="4742400" y="1090800"/>
            <a:ext cx="3049200" cy="446400"/>
          </a:xfrm>
          <a:prstGeom prst="rect">
            <a:avLst/>
          </a:prstGeom>
        </p:spPr>
        <p:txBody>
          <a:bodyPr anchorCtr="0" anchor="t" bIns="91425" lIns="91425" spcFirstLastPara="1" rIns="91425" wrap="square" tIns="1800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505" name="Google Shape;505;p87"/>
          <p:cNvSpPr txBox="1"/>
          <p:nvPr>
            <p:ph idx="1" type="body"/>
          </p:nvPr>
        </p:nvSpPr>
        <p:spPr>
          <a:xfrm>
            <a:off x="4742400" y="1695600"/>
            <a:ext cx="3571200" cy="1551600"/>
          </a:xfrm>
          <a:prstGeom prst="rect">
            <a:avLst/>
          </a:prstGeom>
        </p:spPr>
        <p:txBody>
          <a:bodyPr anchorCtr="0" anchor="t" bIns="91425" lIns="91425" spcFirstLastPara="1" rIns="91425" wrap="square" tIns="162000">
            <a:noAutofit/>
          </a:bodyPr>
          <a:lstStyle>
            <a:lvl1pPr indent="-295275" lvl="0" marL="457200" rtl="0">
              <a:spcBef>
                <a:spcPts val="1000"/>
              </a:spcBef>
              <a:spcAft>
                <a:spcPts val="0"/>
              </a:spcAft>
              <a:buSzPts val="1050"/>
              <a:buChar char="●"/>
              <a:defRPr sz="1050"/>
            </a:lvl1pPr>
            <a:lvl2pPr indent="-295275" lvl="1" marL="914400" rtl="0">
              <a:spcBef>
                <a:spcPts val="1000"/>
              </a:spcBef>
              <a:spcAft>
                <a:spcPts val="0"/>
              </a:spcAft>
              <a:buSzPts val="1050"/>
              <a:buChar char="○"/>
              <a:defRPr sz="1050"/>
            </a:lvl2pPr>
            <a:lvl3pPr indent="-295275" lvl="2" marL="1371600" rtl="0">
              <a:spcBef>
                <a:spcPts val="1000"/>
              </a:spcBef>
              <a:spcAft>
                <a:spcPts val="0"/>
              </a:spcAft>
              <a:buSzPts val="1050"/>
              <a:buChar char="■"/>
              <a:defRPr sz="1050"/>
            </a:lvl3pPr>
            <a:lvl4pPr indent="-295275" lvl="3" marL="1828800" rtl="0">
              <a:spcBef>
                <a:spcPts val="1000"/>
              </a:spcBef>
              <a:spcAft>
                <a:spcPts val="0"/>
              </a:spcAft>
              <a:buSzPts val="1050"/>
              <a:buChar char="●"/>
              <a:defRPr sz="1050"/>
            </a:lvl4pPr>
            <a:lvl5pPr indent="-295275" lvl="4" marL="2286000" rtl="0">
              <a:spcBef>
                <a:spcPts val="1000"/>
              </a:spcBef>
              <a:spcAft>
                <a:spcPts val="0"/>
              </a:spcAft>
              <a:buSzPts val="1050"/>
              <a:buChar char="○"/>
              <a:defRPr sz="1050"/>
            </a:lvl5pPr>
            <a:lvl6pPr indent="-295275" lvl="5" marL="2743200" rtl="0">
              <a:spcBef>
                <a:spcPts val="1000"/>
              </a:spcBef>
              <a:spcAft>
                <a:spcPts val="0"/>
              </a:spcAft>
              <a:buSzPts val="1050"/>
              <a:buChar char="■"/>
              <a:defRPr sz="1050"/>
            </a:lvl6pPr>
            <a:lvl7pPr indent="-295275" lvl="6" marL="3200400" rtl="0">
              <a:spcBef>
                <a:spcPts val="1000"/>
              </a:spcBef>
              <a:spcAft>
                <a:spcPts val="0"/>
              </a:spcAft>
              <a:buSzPts val="1050"/>
              <a:buChar char="●"/>
              <a:defRPr sz="1050"/>
            </a:lvl7pPr>
            <a:lvl8pPr indent="-295275" lvl="7" marL="3657600" rtl="0">
              <a:spcBef>
                <a:spcPts val="1000"/>
              </a:spcBef>
              <a:spcAft>
                <a:spcPts val="0"/>
              </a:spcAft>
              <a:buSzPts val="1050"/>
              <a:buChar char="○"/>
              <a:defRPr sz="1050"/>
            </a:lvl8pPr>
            <a:lvl9pPr indent="-295275" lvl="8" marL="4114800" rtl="0">
              <a:spcBef>
                <a:spcPts val="1000"/>
              </a:spcBef>
              <a:spcAft>
                <a:spcPts val="1000"/>
              </a:spcAft>
              <a:buSzPts val="1050"/>
              <a:buChar char="■"/>
              <a:defRPr sz="1050"/>
            </a:lvl9pPr>
          </a:lstStyle>
          <a:p/>
        </p:txBody>
      </p:sp>
      <p:pic>
        <p:nvPicPr>
          <p:cNvPr id="506" name="Google Shape;506;p87"/>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pic>
        <p:nvPicPr>
          <p:cNvPr id="507" name="Google Shape;507;p87"/>
          <p:cNvPicPr preferRelativeResize="0"/>
          <p:nvPr/>
        </p:nvPicPr>
        <p:blipFill rotWithShape="1">
          <a:blip r:embed="rId3">
            <a:alphaModFix/>
          </a:blip>
          <a:srcRect b="0" l="38034" r="0" t="0"/>
          <a:stretch/>
        </p:blipFill>
        <p:spPr>
          <a:xfrm>
            <a:off x="0" y="935975"/>
            <a:ext cx="4080028" cy="3641802"/>
          </a:xfrm>
          <a:prstGeom prst="rect">
            <a:avLst/>
          </a:prstGeom>
          <a:noFill/>
          <a:ln>
            <a:noFill/>
          </a:ln>
          <a:effectLst>
            <a:reflection blurRad="0" dir="0" dist="0" endA="0" endPos="3000" fadeDir="5400012" kx="0" rotWithShape="0" algn="bl" stA="24000" stPos="0" sy="-100000" ky="0"/>
          </a:effectLst>
        </p:spPr>
      </p:pic>
      <p:sp>
        <p:nvSpPr>
          <p:cNvPr id="508" name="Google Shape;508;p87"/>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5. Photographic slides">
  <p:cSld name="CAPTION_ONLY_1_2">
    <p:bg>
      <p:bgPr>
        <a:solidFill>
          <a:srgbClr val="FFFFFF"/>
        </a:solidFill>
      </p:bgPr>
    </p:bg>
    <p:spTree>
      <p:nvGrpSpPr>
        <p:cNvPr id="509" name="Shape 509"/>
        <p:cNvGrpSpPr/>
        <p:nvPr/>
      </p:nvGrpSpPr>
      <p:grpSpPr>
        <a:xfrm>
          <a:off x="0" y="0"/>
          <a:ext cx="0" cy="0"/>
          <a:chOff x="0" y="0"/>
          <a:chExt cx="0" cy="0"/>
        </a:xfrm>
      </p:grpSpPr>
      <p:sp>
        <p:nvSpPr>
          <p:cNvPr id="510" name="Google Shape;510;p88"/>
          <p:cNvSpPr txBox="1"/>
          <p:nvPr>
            <p:ph type="title"/>
          </p:nvPr>
        </p:nvSpPr>
        <p:spPr>
          <a:xfrm>
            <a:off x="198000" y="147600"/>
            <a:ext cx="8110800" cy="6588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sz="1600"/>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pic>
        <p:nvPicPr>
          <p:cNvPr id="511" name="Google Shape;511;p88"/>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512" name="Google Shape;512;p88"/>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6. Blank petrol">
  <p:cSld name="CAPTION_ONLY_1_1">
    <p:bg>
      <p:bgPr>
        <a:solidFill>
          <a:schemeClr val="dk1"/>
        </a:solidFill>
      </p:bgPr>
    </p:bg>
    <p:spTree>
      <p:nvGrpSpPr>
        <p:cNvPr id="513" name="Shape 513"/>
        <p:cNvGrpSpPr/>
        <p:nvPr/>
      </p:nvGrpSpPr>
      <p:grpSpPr>
        <a:xfrm>
          <a:off x="0" y="0"/>
          <a:ext cx="0" cy="0"/>
          <a:chOff x="0" y="0"/>
          <a:chExt cx="0" cy="0"/>
        </a:xfrm>
      </p:grpSpPr>
      <p:pic>
        <p:nvPicPr>
          <p:cNvPr id="514" name="Google Shape;514;p89"/>
          <p:cNvPicPr preferRelativeResize="0"/>
          <p:nvPr/>
        </p:nvPicPr>
        <p:blipFill>
          <a:blip r:embed="rId2">
            <a:alphaModFix/>
          </a:blip>
          <a:stretch>
            <a:fillRect/>
          </a:stretch>
        </p:blipFill>
        <p:spPr>
          <a:xfrm>
            <a:off x="7550991" y="296587"/>
            <a:ext cx="1216799" cy="364515"/>
          </a:xfrm>
          <a:prstGeom prst="rect">
            <a:avLst/>
          </a:prstGeom>
          <a:noFill/>
          <a:ln>
            <a:noFill/>
          </a:ln>
        </p:spPr>
      </p:pic>
      <p:sp>
        <p:nvSpPr>
          <p:cNvPr id="515" name="Google Shape;515;p89"/>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chemeClr val="accent5"/>
                </a:solidFill>
                <a:latin typeface="Open Sans"/>
                <a:ea typeface="Open Sans"/>
                <a:cs typeface="Open Sans"/>
                <a:sym typeface="Open Sans"/>
              </a:rPr>
              <a:t>© 2021 Turnitin LLC. All rights reserved.</a:t>
            </a:r>
            <a:endParaRPr sz="600">
              <a:solidFill>
                <a:schemeClr val="accent5"/>
              </a:solidFill>
              <a:latin typeface="Open Sans"/>
              <a:ea typeface="Open Sans"/>
              <a:cs typeface="Open Sans"/>
              <a:sym typeface="Open Sans"/>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6. Blank grey">
  <p:cSld name="CAPTION_ONLY_1_1_2_1">
    <p:bg>
      <p:bgPr>
        <a:solidFill>
          <a:schemeClr val="accent1"/>
        </a:solidFill>
      </p:bgPr>
    </p:bg>
    <p:spTree>
      <p:nvGrpSpPr>
        <p:cNvPr id="516" name="Shape 516"/>
        <p:cNvGrpSpPr/>
        <p:nvPr/>
      </p:nvGrpSpPr>
      <p:grpSpPr>
        <a:xfrm>
          <a:off x="0" y="0"/>
          <a:ext cx="0" cy="0"/>
          <a:chOff x="0" y="0"/>
          <a:chExt cx="0" cy="0"/>
        </a:xfrm>
      </p:grpSpPr>
      <p:pic>
        <p:nvPicPr>
          <p:cNvPr id="517" name="Google Shape;517;p90"/>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518" name="Google Shape;518;p90"/>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6. Blank white">
  <p:cSld name="CAPTION_ONLY_1_1_2_1_1">
    <p:bg>
      <p:bgPr>
        <a:solidFill>
          <a:schemeClr val="lt1"/>
        </a:solidFill>
      </p:bgPr>
    </p:bg>
    <p:spTree>
      <p:nvGrpSpPr>
        <p:cNvPr id="519" name="Shape 519"/>
        <p:cNvGrpSpPr/>
        <p:nvPr/>
      </p:nvGrpSpPr>
      <p:grpSpPr>
        <a:xfrm>
          <a:off x="0" y="0"/>
          <a:ext cx="0" cy="0"/>
          <a:chOff x="0" y="0"/>
          <a:chExt cx="0" cy="0"/>
        </a:xfrm>
      </p:grpSpPr>
      <p:pic>
        <p:nvPicPr>
          <p:cNvPr id="520" name="Google Shape;520;p91"/>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521" name="Google Shape;521;p91"/>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6. Blank cyan">
  <p:cSld name="CAPTION_ONLY_1_1_1">
    <p:bg>
      <p:bgPr>
        <a:solidFill>
          <a:schemeClr val="lt2"/>
        </a:solidFill>
      </p:bgPr>
    </p:bg>
    <p:spTree>
      <p:nvGrpSpPr>
        <p:cNvPr id="522" name="Shape 522"/>
        <p:cNvGrpSpPr/>
        <p:nvPr/>
      </p:nvGrpSpPr>
      <p:grpSpPr>
        <a:xfrm>
          <a:off x="0" y="0"/>
          <a:ext cx="0" cy="0"/>
          <a:chOff x="0" y="0"/>
          <a:chExt cx="0" cy="0"/>
        </a:xfrm>
      </p:grpSpPr>
      <p:pic>
        <p:nvPicPr>
          <p:cNvPr id="523" name="Google Shape;523;p92"/>
          <p:cNvPicPr preferRelativeResize="0"/>
          <p:nvPr/>
        </p:nvPicPr>
        <p:blipFill>
          <a:blip r:embed="rId2">
            <a:alphaModFix/>
          </a:blip>
          <a:stretch>
            <a:fillRect/>
          </a:stretch>
        </p:blipFill>
        <p:spPr>
          <a:xfrm>
            <a:off x="7550991" y="296587"/>
            <a:ext cx="1216799" cy="364515"/>
          </a:xfrm>
          <a:prstGeom prst="rect">
            <a:avLst/>
          </a:prstGeom>
          <a:noFill/>
          <a:ln>
            <a:noFill/>
          </a:ln>
        </p:spPr>
      </p:pic>
      <p:sp>
        <p:nvSpPr>
          <p:cNvPr id="524" name="Google Shape;524;p92"/>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chemeClr val="lt1"/>
                </a:solidFill>
                <a:latin typeface="Open Sans"/>
                <a:ea typeface="Open Sans"/>
                <a:cs typeface="Open Sans"/>
                <a:sym typeface="Open Sans"/>
              </a:rPr>
              <a:t>© 2021 Turnitin LLC. All rights reserved.</a:t>
            </a:r>
            <a:endParaRPr sz="600">
              <a:solidFill>
                <a:schemeClr val="lt1"/>
              </a:solidFill>
              <a:latin typeface="Open Sans"/>
              <a:ea typeface="Open Sans"/>
              <a:cs typeface="Open Sans"/>
              <a:sym typeface="Open Sans"/>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_3_3">
  <p:cSld name="TITLE_AND_BODY_3_3">
    <p:spTree>
      <p:nvGrpSpPr>
        <p:cNvPr id="525" name="Shape 525"/>
        <p:cNvGrpSpPr/>
        <p:nvPr/>
      </p:nvGrpSpPr>
      <p:grpSpPr>
        <a:xfrm>
          <a:off x="0" y="0"/>
          <a:ext cx="0" cy="0"/>
          <a:chOff x="0" y="0"/>
          <a:chExt cx="0" cy="0"/>
        </a:xfrm>
      </p:grpSpPr>
      <p:sp>
        <p:nvSpPr>
          <p:cNvPr id="526" name="Google Shape;526;p9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sp>
        <p:nvSpPr>
          <p:cNvPr id="527" name="Google Shape;527;p9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a:lvl1pPr>
            <a:lvl2pPr indent="-304800" lvl="1" marL="914400" rtl="0">
              <a:spcBef>
                <a:spcPts val="1600"/>
              </a:spcBef>
              <a:spcAft>
                <a:spcPts val="0"/>
              </a:spcAft>
              <a:buSzPts val="1200"/>
              <a:buChar char="○"/>
              <a:defRPr/>
            </a:lvl2pPr>
            <a:lvl3pPr indent="-304800" lvl="2" marL="1371600" rtl="0">
              <a:spcBef>
                <a:spcPts val="1600"/>
              </a:spcBef>
              <a:spcAft>
                <a:spcPts val="0"/>
              </a:spcAft>
              <a:buSzPts val="1200"/>
              <a:buChar char="■"/>
              <a:defRPr/>
            </a:lvl3pPr>
            <a:lvl4pPr indent="-304800" lvl="3" marL="1828800" rtl="0">
              <a:spcBef>
                <a:spcPts val="1600"/>
              </a:spcBef>
              <a:spcAft>
                <a:spcPts val="0"/>
              </a:spcAft>
              <a:buSzPts val="1200"/>
              <a:buChar char="●"/>
              <a:defRPr/>
            </a:lvl4pPr>
            <a:lvl5pPr indent="-304800" lvl="4" marL="2286000" rtl="0">
              <a:spcBef>
                <a:spcPts val="1600"/>
              </a:spcBef>
              <a:spcAft>
                <a:spcPts val="0"/>
              </a:spcAft>
              <a:buSzPts val="1200"/>
              <a:buChar char="○"/>
              <a:defRPr/>
            </a:lvl5pPr>
            <a:lvl6pPr indent="-304800" lvl="5" marL="2743200" rtl="0">
              <a:spcBef>
                <a:spcPts val="1600"/>
              </a:spcBef>
              <a:spcAft>
                <a:spcPts val="0"/>
              </a:spcAft>
              <a:buSzPts val="1200"/>
              <a:buChar char="■"/>
              <a:defRPr/>
            </a:lvl6pPr>
            <a:lvl7pPr indent="-304800" lvl="6" marL="3200400" rtl="0">
              <a:spcBef>
                <a:spcPts val="1600"/>
              </a:spcBef>
              <a:spcAft>
                <a:spcPts val="0"/>
              </a:spcAft>
              <a:buSzPts val="1200"/>
              <a:buChar char="●"/>
              <a:defRPr/>
            </a:lvl7pPr>
            <a:lvl8pPr indent="-304800" lvl="7" marL="3657600" rtl="0">
              <a:spcBef>
                <a:spcPts val="1600"/>
              </a:spcBef>
              <a:spcAft>
                <a:spcPts val="0"/>
              </a:spcAft>
              <a:buSzPts val="1200"/>
              <a:buChar char="○"/>
              <a:defRPr/>
            </a:lvl8pPr>
            <a:lvl9pPr indent="-304800" lvl="8" marL="4114800" rtl="0">
              <a:spcBef>
                <a:spcPts val="1600"/>
              </a:spcBef>
              <a:spcAft>
                <a:spcPts val="1600"/>
              </a:spcAft>
              <a:buSzPts val="1200"/>
              <a:buChar char="■"/>
              <a:defRPr/>
            </a:lvl9pPr>
          </a:lstStyle>
          <a:p/>
        </p:txBody>
      </p:sp>
      <p:sp>
        <p:nvSpPr>
          <p:cNvPr id="528" name="Google Shape;528;p9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GB"/>
              <a:t>‹#›</a:t>
            </a:fld>
            <a:endParaRPr/>
          </a:p>
        </p:txBody>
      </p:sp>
      <p:sp>
        <p:nvSpPr>
          <p:cNvPr id="529" name="Google Shape;529;p93"/>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4. Product Snippet &amp; Copy 1 3">
  <p:cSld name="SECTION_TITLE_AND_DESCRIPTION_1_1_3">
    <p:spTree>
      <p:nvGrpSpPr>
        <p:cNvPr id="530" name="Shape 530"/>
        <p:cNvGrpSpPr/>
        <p:nvPr/>
      </p:nvGrpSpPr>
      <p:grpSpPr>
        <a:xfrm>
          <a:off x="0" y="0"/>
          <a:ext cx="0" cy="0"/>
          <a:chOff x="0" y="0"/>
          <a:chExt cx="0" cy="0"/>
        </a:xfrm>
      </p:grpSpPr>
      <p:sp>
        <p:nvSpPr>
          <p:cNvPr id="531" name="Google Shape;531;p94"/>
          <p:cNvSpPr txBox="1"/>
          <p:nvPr>
            <p:ph type="title"/>
          </p:nvPr>
        </p:nvSpPr>
        <p:spPr>
          <a:xfrm>
            <a:off x="752400" y="604800"/>
            <a:ext cx="5357400" cy="446400"/>
          </a:xfrm>
          <a:prstGeom prst="rect">
            <a:avLst/>
          </a:prstGeom>
        </p:spPr>
        <p:txBody>
          <a:bodyPr anchorCtr="0" anchor="t" bIns="91425" lIns="91425" spcFirstLastPara="1" rIns="91425" wrap="square" tIns="1800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532" name="Google Shape;532;p94"/>
          <p:cNvSpPr txBox="1"/>
          <p:nvPr>
            <p:ph idx="1" type="body"/>
          </p:nvPr>
        </p:nvSpPr>
        <p:spPr>
          <a:xfrm>
            <a:off x="4742400" y="1695600"/>
            <a:ext cx="3571200" cy="1551600"/>
          </a:xfrm>
          <a:prstGeom prst="rect">
            <a:avLst/>
          </a:prstGeom>
        </p:spPr>
        <p:txBody>
          <a:bodyPr anchorCtr="0" anchor="t" bIns="91425" lIns="91425" spcFirstLastPara="1" rIns="91425" wrap="square" tIns="162000">
            <a:noAutofit/>
          </a:bodyPr>
          <a:lstStyle>
            <a:lvl1pPr indent="-295275" lvl="0" marL="457200" rtl="0">
              <a:spcBef>
                <a:spcPts val="1000"/>
              </a:spcBef>
              <a:spcAft>
                <a:spcPts val="0"/>
              </a:spcAft>
              <a:buSzPts val="1050"/>
              <a:buChar char="●"/>
              <a:defRPr sz="1050"/>
            </a:lvl1pPr>
            <a:lvl2pPr indent="-295275" lvl="1" marL="914400" rtl="0">
              <a:spcBef>
                <a:spcPts val="1000"/>
              </a:spcBef>
              <a:spcAft>
                <a:spcPts val="0"/>
              </a:spcAft>
              <a:buSzPts val="1050"/>
              <a:buChar char="○"/>
              <a:defRPr sz="1050"/>
            </a:lvl2pPr>
            <a:lvl3pPr indent="-295275" lvl="2" marL="1371600" rtl="0">
              <a:spcBef>
                <a:spcPts val="1000"/>
              </a:spcBef>
              <a:spcAft>
                <a:spcPts val="0"/>
              </a:spcAft>
              <a:buSzPts val="1050"/>
              <a:buChar char="■"/>
              <a:defRPr sz="1050"/>
            </a:lvl3pPr>
            <a:lvl4pPr indent="-295275" lvl="3" marL="1828800" rtl="0">
              <a:spcBef>
                <a:spcPts val="1000"/>
              </a:spcBef>
              <a:spcAft>
                <a:spcPts val="0"/>
              </a:spcAft>
              <a:buSzPts val="1050"/>
              <a:buChar char="●"/>
              <a:defRPr sz="1050"/>
            </a:lvl4pPr>
            <a:lvl5pPr indent="-295275" lvl="4" marL="2286000" rtl="0">
              <a:spcBef>
                <a:spcPts val="1000"/>
              </a:spcBef>
              <a:spcAft>
                <a:spcPts val="0"/>
              </a:spcAft>
              <a:buSzPts val="1050"/>
              <a:buChar char="○"/>
              <a:defRPr sz="1050"/>
            </a:lvl5pPr>
            <a:lvl6pPr indent="-295275" lvl="5" marL="2743200" rtl="0">
              <a:spcBef>
                <a:spcPts val="1000"/>
              </a:spcBef>
              <a:spcAft>
                <a:spcPts val="0"/>
              </a:spcAft>
              <a:buSzPts val="1050"/>
              <a:buChar char="■"/>
              <a:defRPr sz="1050"/>
            </a:lvl6pPr>
            <a:lvl7pPr indent="-295275" lvl="6" marL="3200400" rtl="0">
              <a:spcBef>
                <a:spcPts val="1000"/>
              </a:spcBef>
              <a:spcAft>
                <a:spcPts val="0"/>
              </a:spcAft>
              <a:buSzPts val="1050"/>
              <a:buChar char="●"/>
              <a:defRPr sz="1050"/>
            </a:lvl7pPr>
            <a:lvl8pPr indent="-295275" lvl="7" marL="3657600" rtl="0">
              <a:spcBef>
                <a:spcPts val="1000"/>
              </a:spcBef>
              <a:spcAft>
                <a:spcPts val="0"/>
              </a:spcAft>
              <a:buSzPts val="1050"/>
              <a:buChar char="○"/>
              <a:defRPr sz="1050"/>
            </a:lvl8pPr>
            <a:lvl9pPr indent="-295275" lvl="8" marL="4114800" rtl="0">
              <a:spcBef>
                <a:spcPts val="1000"/>
              </a:spcBef>
              <a:spcAft>
                <a:spcPts val="1000"/>
              </a:spcAft>
              <a:buSzPts val="1050"/>
              <a:buChar char="■"/>
              <a:defRPr sz="1050"/>
            </a:lvl9pPr>
          </a:lstStyle>
          <a:p/>
        </p:txBody>
      </p:sp>
      <p:pic>
        <p:nvPicPr>
          <p:cNvPr id="533" name="Google Shape;533;p94"/>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pic>
        <p:nvPicPr>
          <p:cNvPr id="534" name="Google Shape;534;p94"/>
          <p:cNvPicPr preferRelativeResize="0"/>
          <p:nvPr/>
        </p:nvPicPr>
        <p:blipFill>
          <a:blip r:embed="rId3">
            <a:alphaModFix/>
          </a:blip>
          <a:stretch>
            <a:fillRect/>
          </a:stretch>
        </p:blipFill>
        <p:spPr>
          <a:xfrm>
            <a:off x="354625" y="1154300"/>
            <a:ext cx="6392542" cy="3535712"/>
          </a:xfrm>
          <a:prstGeom prst="rect">
            <a:avLst/>
          </a:prstGeom>
          <a:noFill/>
          <a:ln>
            <a:noFill/>
          </a:ln>
          <a:effectLst>
            <a:reflection blurRad="0" dir="0" dist="0" endA="0" endPos="3000" fadeDir="5400012" kx="0" rotWithShape="0" algn="bl" stA="24000" stPos="0" sy="-100000" ky="0"/>
          </a:effectLst>
        </p:spPr>
      </p:pic>
      <p:sp>
        <p:nvSpPr>
          <p:cNvPr id="535" name="Google Shape;535;p94"/>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4. Product Snippet &amp; Copy 1 1">
  <p:cSld name="SECTION_TITLE_AND_DESCRIPTION_1_1_1">
    <p:spTree>
      <p:nvGrpSpPr>
        <p:cNvPr id="536" name="Shape 536"/>
        <p:cNvGrpSpPr/>
        <p:nvPr/>
      </p:nvGrpSpPr>
      <p:grpSpPr>
        <a:xfrm>
          <a:off x="0" y="0"/>
          <a:ext cx="0" cy="0"/>
          <a:chOff x="0" y="0"/>
          <a:chExt cx="0" cy="0"/>
        </a:xfrm>
      </p:grpSpPr>
      <p:sp>
        <p:nvSpPr>
          <p:cNvPr id="537" name="Google Shape;537;p95"/>
          <p:cNvSpPr txBox="1"/>
          <p:nvPr>
            <p:ph type="title"/>
          </p:nvPr>
        </p:nvSpPr>
        <p:spPr>
          <a:xfrm>
            <a:off x="2017350" y="523850"/>
            <a:ext cx="4865400" cy="446400"/>
          </a:xfrm>
          <a:prstGeom prst="rect">
            <a:avLst/>
          </a:prstGeom>
        </p:spPr>
        <p:txBody>
          <a:bodyPr anchorCtr="0" anchor="t" bIns="91425" lIns="91425" spcFirstLastPara="1" rIns="91425" wrap="square" tIns="18000">
            <a:noAutofit/>
          </a:bodyPr>
          <a:lstStyle>
            <a:lvl1pPr lvl="0" rtl="0" algn="ctr">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538" name="Google Shape;538;p95"/>
          <p:cNvSpPr txBox="1"/>
          <p:nvPr>
            <p:ph idx="1" type="body"/>
          </p:nvPr>
        </p:nvSpPr>
        <p:spPr>
          <a:xfrm>
            <a:off x="4742400" y="1695600"/>
            <a:ext cx="3571200" cy="1551600"/>
          </a:xfrm>
          <a:prstGeom prst="rect">
            <a:avLst/>
          </a:prstGeom>
        </p:spPr>
        <p:txBody>
          <a:bodyPr anchorCtr="0" anchor="t" bIns="91425" lIns="91425" spcFirstLastPara="1" rIns="91425" wrap="square" tIns="162000">
            <a:noAutofit/>
          </a:bodyPr>
          <a:lstStyle>
            <a:lvl1pPr indent="-295275" lvl="0" marL="457200" rtl="0">
              <a:spcBef>
                <a:spcPts val="1000"/>
              </a:spcBef>
              <a:spcAft>
                <a:spcPts val="0"/>
              </a:spcAft>
              <a:buSzPts val="1050"/>
              <a:buChar char="●"/>
              <a:defRPr sz="1050"/>
            </a:lvl1pPr>
            <a:lvl2pPr indent="-295275" lvl="1" marL="914400" rtl="0">
              <a:spcBef>
                <a:spcPts val="1000"/>
              </a:spcBef>
              <a:spcAft>
                <a:spcPts val="0"/>
              </a:spcAft>
              <a:buSzPts val="1050"/>
              <a:buChar char="○"/>
              <a:defRPr sz="1050"/>
            </a:lvl2pPr>
            <a:lvl3pPr indent="-295275" lvl="2" marL="1371600" rtl="0">
              <a:spcBef>
                <a:spcPts val="1000"/>
              </a:spcBef>
              <a:spcAft>
                <a:spcPts val="0"/>
              </a:spcAft>
              <a:buSzPts val="1050"/>
              <a:buChar char="■"/>
              <a:defRPr sz="1050"/>
            </a:lvl3pPr>
            <a:lvl4pPr indent="-295275" lvl="3" marL="1828800" rtl="0">
              <a:spcBef>
                <a:spcPts val="1000"/>
              </a:spcBef>
              <a:spcAft>
                <a:spcPts val="0"/>
              </a:spcAft>
              <a:buSzPts val="1050"/>
              <a:buChar char="●"/>
              <a:defRPr sz="1050"/>
            </a:lvl4pPr>
            <a:lvl5pPr indent="-295275" lvl="4" marL="2286000" rtl="0">
              <a:spcBef>
                <a:spcPts val="1000"/>
              </a:spcBef>
              <a:spcAft>
                <a:spcPts val="0"/>
              </a:spcAft>
              <a:buSzPts val="1050"/>
              <a:buChar char="○"/>
              <a:defRPr sz="1050"/>
            </a:lvl5pPr>
            <a:lvl6pPr indent="-295275" lvl="5" marL="2743200" rtl="0">
              <a:spcBef>
                <a:spcPts val="1000"/>
              </a:spcBef>
              <a:spcAft>
                <a:spcPts val="0"/>
              </a:spcAft>
              <a:buSzPts val="1050"/>
              <a:buChar char="■"/>
              <a:defRPr sz="1050"/>
            </a:lvl6pPr>
            <a:lvl7pPr indent="-295275" lvl="6" marL="3200400" rtl="0">
              <a:spcBef>
                <a:spcPts val="1000"/>
              </a:spcBef>
              <a:spcAft>
                <a:spcPts val="0"/>
              </a:spcAft>
              <a:buSzPts val="1050"/>
              <a:buChar char="●"/>
              <a:defRPr sz="1050"/>
            </a:lvl7pPr>
            <a:lvl8pPr indent="-295275" lvl="7" marL="3657600" rtl="0">
              <a:spcBef>
                <a:spcPts val="1000"/>
              </a:spcBef>
              <a:spcAft>
                <a:spcPts val="0"/>
              </a:spcAft>
              <a:buSzPts val="1050"/>
              <a:buChar char="○"/>
              <a:defRPr sz="1050"/>
            </a:lvl8pPr>
            <a:lvl9pPr indent="-295275" lvl="8" marL="4114800" rtl="0">
              <a:spcBef>
                <a:spcPts val="1000"/>
              </a:spcBef>
              <a:spcAft>
                <a:spcPts val="1000"/>
              </a:spcAft>
              <a:buSzPts val="1050"/>
              <a:buChar char="■"/>
              <a:defRPr sz="1050"/>
            </a:lvl9pPr>
          </a:lstStyle>
          <a:p/>
        </p:txBody>
      </p:sp>
      <p:pic>
        <p:nvPicPr>
          <p:cNvPr id="539" name="Google Shape;539;p95"/>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pic>
        <p:nvPicPr>
          <p:cNvPr id="540" name="Google Shape;540;p95"/>
          <p:cNvPicPr preferRelativeResize="0"/>
          <p:nvPr/>
        </p:nvPicPr>
        <p:blipFill>
          <a:blip r:embed="rId3">
            <a:alphaModFix/>
          </a:blip>
          <a:stretch>
            <a:fillRect/>
          </a:stretch>
        </p:blipFill>
        <p:spPr>
          <a:xfrm>
            <a:off x="1609043" y="1223914"/>
            <a:ext cx="5925914" cy="3268230"/>
          </a:xfrm>
          <a:prstGeom prst="rect">
            <a:avLst/>
          </a:prstGeom>
          <a:noFill/>
          <a:ln>
            <a:noFill/>
          </a:ln>
          <a:effectLst>
            <a:reflection blurRad="0" dir="0" dist="0" endA="0" endPos="3000" fadeDir="5400012" kx="0" rotWithShape="0" algn="bl" stA="24000" stPos="0" sy="-100000" ky="0"/>
          </a:effectLst>
        </p:spPr>
      </p:pic>
      <p:sp>
        <p:nvSpPr>
          <p:cNvPr id="541" name="Google Shape;541;p95"/>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4. Product Snippet &amp; Copy 1 2">
  <p:cSld name="SECTION_TITLE_AND_DESCRIPTION_1_1_2">
    <p:spTree>
      <p:nvGrpSpPr>
        <p:cNvPr id="542" name="Shape 542"/>
        <p:cNvGrpSpPr/>
        <p:nvPr/>
      </p:nvGrpSpPr>
      <p:grpSpPr>
        <a:xfrm>
          <a:off x="0" y="0"/>
          <a:ext cx="0" cy="0"/>
          <a:chOff x="0" y="0"/>
          <a:chExt cx="0" cy="0"/>
        </a:xfrm>
      </p:grpSpPr>
      <p:sp>
        <p:nvSpPr>
          <p:cNvPr id="543" name="Google Shape;543;p96"/>
          <p:cNvSpPr txBox="1"/>
          <p:nvPr>
            <p:ph type="title"/>
          </p:nvPr>
        </p:nvSpPr>
        <p:spPr>
          <a:xfrm>
            <a:off x="819775" y="1090800"/>
            <a:ext cx="3049200" cy="446400"/>
          </a:xfrm>
          <a:prstGeom prst="rect">
            <a:avLst/>
          </a:prstGeom>
        </p:spPr>
        <p:txBody>
          <a:bodyPr anchorCtr="0" anchor="t" bIns="91425" lIns="91425" spcFirstLastPara="1" rIns="91425" wrap="square" tIns="1800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544" name="Google Shape;544;p96"/>
          <p:cNvSpPr txBox="1"/>
          <p:nvPr>
            <p:ph idx="1" type="body"/>
          </p:nvPr>
        </p:nvSpPr>
        <p:spPr>
          <a:xfrm>
            <a:off x="909425" y="1695600"/>
            <a:ext cx="3571200" cy="1551600"/>
          </a:xfrm>
          <a:prstGeom prst="rect">
            <a:avLst/>
          </a:prstGeom>
        </p:spPr>
        <p:txBody>
          <a:bodyPr anchorCtr="0" anchor="t" bIns="91425" lIns="91425" spcFirstLastPara="1" rIns="91425" wrap="square" tIns="162000">
            <a:noAutofit/>
          </a:bodyPr>
          <a:lstStyle>
            <a:lvl1pPr indent="-295275" lvl="0" marL="457200" rtl="0">
              <a:spcBef>
                <a:spcPts val="1000"/>
              </a:spcBef>
              <a:spcAft>
                <a:spcPts val="0"/>
              </a:spcAft>
              <a:buSzPts val="1050"/>
              <a:buChar char="●"/>
              <a:defRPr sz="1050"/>
            </a:lvl1pPr>
            <a:lvl2pPr indent="-295275" lvl="1" marL="914400" rtl="0">
              <a:spcBef>
                <a:spcPts val="1000"/>
              </a:spcBef>
              <a:spcAft>
                <a:spcPts val="0"/>
              </a:spcAft>
              <a:buSzPts val="1050"/>
              <a:buChar char="○"/>
              <a:defRPr sz="1050"/>
            </a:lvl2pPr>
            <a:lvl3pPr indent="-295275" lvl="2" marL="1371600" rtl="0">
              <a:spcBef>
                <a:spcPts val="1000"/>
              </a:spcBef>
              <a:spcAft>
                <a:spcPts val="0"/>
              </a:spcAft>
              <a:buSzPts val="1050"/>
              <a:buChar char="■"/>
              <a:defRPr sz="1050"/>
            </a:lvl3pPr>
            <a:lvl4pPr indent="-295275" lvl="3" marL="1828800" rtl="0">
              <a:spcBef>
                <a:spcPts val="1000"/>
              </a:spcBef>
              <a:spcAft>
                <a:spcPts val="0"/>
              </a:spcAft>
              <a:buSzPts val="1050"/>
              <a:buChar char="●"/>
              <a:defRPr sz="1050"/>
            </a:lvl4pPr>
            <a:lvl5pPr indent="-295275" lvl="4" marL="2286000" rtl="0">
              <a:spcBef>
                <a:spcPts val="1000"/>
              </a:spcBef>
              <a:spcAft>
                <a:spcPts val="0"/>
              </a:spcAft>
              <a:buSzPts val="1050"/>
              <a:buChar char="○"/>
              <a:defRPr sz="1050"/>
            </a:lvl5pPr>
            <a:lvl6pPr indent="-295275" lvl="5" marL="2743200" rtl="0">
              <a:spcBef>
                <a:spcPts val="1000"/>
              </a:spcBef>
              <a:spcAft>
                <a:spcPts val="0"/>
              </a:spcAft>
              <a:buSzPts val="1050"/>
              <a:buChar char="■"/>
              <a:defRPr sz="1050"/>
            </a:lvl6pPr>
            <a:lvl7pPr indent="-295275" lvl="6" marL="3200400" rtl="0">
              <a:spcBef>
                <a:spcPts val="1000"/>
              </a:spcBef>
              <a:spcAft>
                <a:spcPts val="0"/>
              </a:spcAft>
              <a:buSzPts val="1050"/>
              <a:buChar char="●"/>
              <a:defRPr sz="1050"/>
            </a:lvl7pPr>
            <a:lvl8pPr indent="-295275" lvl="7" marL="3657600" rtl="0">
              <a:spcBef>
                <a:spcPts val="1000"/>
              </a:spcBef>
              <a:spcAft>
                <a:spcPts val="0"/>
              </a:spcAft>
              <a:buSzPts val="1050"/>
              <a:buChar char="○"/>
              <a:defRPr sz="1050"/>
            </a:lvl8pPr>
            <a:lvl9pPr indent="-295275" lvl="8" marL="4114800" rtl="0">
              <a:spcBef>
                <a:spcPts val="1000"/>
              </a:spcBef>
              <a:spcAft>
                <a:spcPts val="1000"/>
              </a:spcAft>
              <a:buSzPts val="1050"/>
              <a:buChar char="■"/>
              <a:defRPr sz="1050"/>
            </a:lvl9pPr>
          </a:lstStyle>
          <a:p/>
        </p:txBody>
      </p:sp>
      <p:pic>
        <p:nvPicPr>
          <p:cNvPr id="545" name="Google Shape;545;p96"/>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546" name="Google Shape;546;p96"/>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GB"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pic>
        <p:nvPicPr>
          <p:cNvPr id="547" name="Google Shape;547;p96"/>
          <p:cNvPicPr preferRelativeResize="0"/>
          <p:nvPr/>
        </p:nvPicPr>
        <p:blipFill rotWithShape="1">
          <a:blip r:embed="rId3">
            <a:alphaModFix/>
          </a:blip>
          <a:srcRect b="0" l="0" r="37934" t="0"/>
          <a:stretch/>
        </p:blipFill>
        <p:spPr>
          <a:xfrm>
            <a:off x="5057425" y="992300"/>
            <a:ext cx="4086571" cy="3641802"/>
          </a:xfrm>
          <a:prstGeom prst="rect">
            <a:avLst/>
          </a:prstGeom>
          <a:noFill/>
          <a:ln>
            <a:noFill/>
          </a:ln>
          <a:effectLst>
            <a:reflection blurRad="0" dir="0" dist="0" endA="0" endPos="3000" fadeDir="5400012" kx="0" rotWithShape="0" algn="bl" stA="24000" stPos="0" sy="-100000" ky="0"/>
          </a:effectLst>
        </p:spPr>
      </p:pic>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slideLayout" Target="../slideLayouts/slideLayout2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24" Type="http://schemas.openxmlformats.org/officeDocument/2006/relationships/theme" Target="../theme/theme5.xml"/><Relationship Id="rId12" Type="http://schemas.openxmlformats.org/officeDocument/2006/relationships/slideLayout" Target="../slideLayouts/slideLayout12.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43.xml"/><Relationship Id="rId11" Type="http://schemas.openxmlformats.org/officeDocument/2006/relationships/slideLayout" Target="../slideLayouts/slideLayout34.xml"/><Relationship Id="rId22" Type="http://schemas.openxmlformats.org/officeDocument/2006/relationships/slideLayout" Target="../slideLayouts/slideLayout45.xml"/><Relationship Id="rId10" Type="http://schemas.openxmlformats.org/officeDocument/2006/relationships/slideLayout" Target="../slideLayouts/slideLayout33.xml"/><Relationship Id="rId21" Type="http://schemas.openxmlformats.org/officeDocument/2006/relationships/slideLayout" Target="../slideLayouts/slideLayout44.xml"/><Relationship Id="rId13" Type="http://schemas.openxmlformats.org/officeDocument/2006/relationships/slideLayout" Target="../slideLayouts/slideLayout36.xml"/><Relationship Id="rId24" Type="http://schemas.openxmlformats.org/officeDocument/2006/relationships/theme" Target="../theme/theme1.xml"/><Relationship Id="rId12" Type="http://schemas.openxmlformats.org/officeDocument/2006/relationships/slideLayout" Target="../slideLayouts/slideLayout35.xml"/><Relationship Id="rId23" Type="http://schemas.openxmlformats.org/officeDocument/2006/relationships/slideLayout" Target="../slideLayouts/slideLayout46.xml"/><Relationship Id="rId1" Type="http://schemas.openxmlformats.org/officeDocument/2006/relationships/slideLayout" Target="../slideLayouts/slideLayout24.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5" Type="http://schemas.openxmlformats.org/officeDocument/2006/relationships/slideLayout" Target="../slideLayouts/slideLayout38.xml"/><Relationship Id="rId14" Type="http://schemas.openxmlformats.org/officeDocument/2006/relationships/slideLayout" Target="../slideLayouts/slideLayout37.xml"/><Relationship Id="rId17" Type="http://schemas.openxmlformats.org/officeDocument/2006/relationships/slideLayout" Target="../slideLayouts/slideLayout40.xml"/><Relationship Id="rId16" Type="http://schemas.openxmlformats.org/officeDocument/2006/relationships/slideLayout" Target="../slideLayouts/slideLayout39.xml"/><Relationship Id="rId5" Type="http://schemas.openxmlformats.org/officeDocument/2006/relationships/slideLayout" Target="../slideLayouts/slideLayout28.xml"/><Relationship Id="rId19" Type="http://schemas.openxmlformats.org/officeDocument/2006/relationships/slideLayout" Target="../slideLayouts/slideLayout42.xml"/><Relationship Id="rId6" Type="http://schemas.openxmlformats.org/officeDocument/2006/relationships/slideLayout" Target="../slideLayouts/slideLayout29.xml"/><Relationship Id="rId18" Type="http://schemas.openxmlformats.org/officeDocument/2006/relationships/slideLayout" Target="../slideLayouts/slideLayout41.xml"/><Relationship Id="rId7" Type="http://schemas.openxmlformats.org/officeDocument/2006/relationships/slideLayout" Target="../slideLayouts/slideLayout30.xml"/><Relationship Id="rId8"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66.xml"/><Relationship Id="rId11" Type="http://schemas.openxmlformats.org/officeDocument/2006/relationships/slideLayout" Target="../slideLayouts/slideLayout57.xml"/><Relationship Id="rId22" Type="http://schemas.openxmlformats.org/officeDocument/2006/relationships/slideLayout" Target="../slideLayouts/slideLayout68.xml"/><Relationship Id="rId10" Type="http://schemas.openxmlformats.org/officeDocument/2006/relationships/slideLayout" Target="../slideLayouts/slideLayout56.xml"/><Relationship Id="rId21" Type="http://schemas.openxmlformats.org/officeDocument/2006/relationships/slideLayout" Target="../slideLayouts/slideLayout67.xml"/><Relationship Id="rId13" Type="http://schemas.openxmlformats.org/officeDocument/2006/relationships/slideLayout" Target="../slideLayouts/slideLayout59.xml"/><Relationship Id="rId24" Type="http://schemas.openxmlformats.org/officeDocument/2006/relationships/theme" Target="../theme/theme4.xml"/><Relationship Id="rId12" Type="http://schemas.openxmlformats.org/officeDocument/2006/relationships/slideLayout" Target="../slideLayouts/slideLayout58.xml"/><Relationship Id="rId23" Type="http://schemas.openxmlformats.org/officeDocument/2006/relationships/slideLayout" Target="../slideLayouts/slideLayout69.xml"/><Relationship Id="rId1" Type="http://schemas.openxmlformats.org/officeDocument/2006/relationships/slideLayout" Target="../slideLayouts/slideLayout47.xml"/><Relationship Id="rId2" Type="http://schemas.openxmlformats.org/officeDocument/2006/relationships/slideLayout" Target="../slideLayouts/slideLayout48.xml"/><Relationship Id="rId3" Type="http://schemas.openxmlformats.org/officeDocument/2006/relationships/slideLayout" Target="../slideLayouts/slideLayout49.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5" Type="http://schemas.openxmlformats.org/officeDocument/2006/relationships/slideLayout" Target="../slideLayouts/slideLayout61.xml"/><Relationship Id="rId14" Type="http://schemas.openxmlformats.org/officeDocument/2006/relationships/slideLayout" Target="../slideLayouts/slideLayout60.xml"/><Relationship Id="rId17" Type="http://schemas.openxmlformats.org/officeDocument/2006/relationships/slideLayout" Target="../slideLayouts/slideLayout63.xml"/><Relationship Id="rId16" Type="http://schemas.openxmlformats.org/officeDocument/2006/relationships/slideLayout" Target="../slideLayouts/slideLayout62.xml"/><Relationship Id="rId5" Type="http://schemas.openxmlformats.org/officeDocument/2006/relationships/slideLayout" Target="../slideLayouts/slideLayout51.xml"/><Relationship Id="rId19" Type="http://schemas.openxmlformats.org/officeDocument/2006/relationships/slideLayout" Target="../slideLayouts/slideLayout65.xml"/><Relationship Id="rId6" Type="http://schemas.openxmlformats.org/officeDocument/2006/relationships/slideLayout" Target="../slideLayouts/slideLayout52.xml"/><Relationship Id="rId18" Type="http://schemas.openxmlformats.org/officeDocument/2006/relationships/slideLayout" Target="../slideLayouts/slideLayout64.xml"/><Relationship Id="rId7" Type="http://schemas.openxmlformats.org/officeDocument/2006/relationships/slideLayout" Target="../slideLayouts/slideLayout53.xml"/><Relationship Id="rId8" Type="http://schemas.openxmlformats.org/officeDocument/2006/relationships/slideLayout" Target="../slideLayouts/slideLayout54.xml"/></Relationships>
</file>

<file path=ppt/slideMasters/_rels/slideMaster4.xml.rels><?xml version="1.0" encoding="UTF-8" standalone="yes"?><Relationships xmlns="http://schemas.openxmlformats.org/package/2006/relationships"><Relationship Id="rId20" Type="http://schemas.openxmlformats.org/officeDocument/2006/relationships/slideLayout" Target="../slideLayouts/slideLayout89.xml"/><Relationship Id="rId11" Type="http://schemas.openxmlformats.org/officeDocument/2006/relationships/slideLayout" Target="../slideLayouts/slideLayout80.xml"/><Relationship Id="rId22" Type="http://schemas.openxmlformats.org/officeDocument/2006/relationships/slideLayout" Target="../slideLayouts/slideLayout91.xml"/><Relationship Id="rId10" Type="http://schemas.openxmlformats.org/officeDocument/2006/relationships/slideLayout" Target="../slideLayouts/slideLayout79.xml"/><Relationship Id="rId21" Type="http://schemas.openxmlformats.org/officeDocument/2006/relationships/slideLayout" Target="../slideLayouts/slideLayout90.xml"/><Relationship Id="rId13" Type="http://schemas.openxmlformats.org/officeDocument/2006/relationships/slideLayout" Target="../slideLayouts/slideLayout82.xml"/><Relationship Id="rId24" Type="http://schemas.openxmlformats.org/officeDocument/2006/relationships/theme" Target="../theme/theme3.xml"/><Relationship Id="rId12" Type="http://schemas.openxmlformats.org/officeDocument/2006/relationships/slideLayout" Target="../slideLayouts/slideLayout81.xml"/><Relationship Id="rId23" Type="http://schemas.openxmlformats.org/officeDocument/2006/relationships/slideLayout" Target="../slideLayouts/slideLayout92.xml"/><Relationship Id="rId1" Type="http://schemas.openxmlformats.org/officeDocument/2006/relationships/slideLayout" Target="../slideLayouts/slideLayout70.xml"/><Relationship Id="rId2" Type="http://schemas.openxmlformats.org/officeDocument/2006/relationships/slideLayout" Target="../slideLayouts/slideLayout71.xml"/><Relationship Id="rId3" Type="http://schemas.openxmlformats.org/officeDocument/2006/relationships/slideLayout" Target="../slideLayouts/slideLayout72.xml"/><Relationship Id="rId4" Type="http://schemas.openxmlformats.org/officeDocument/2006/relationships/slideLayout" Target="../slideLayouts/slideLayout73.xml"/><Relationship Id="rId9" Type="http://schemas.openxmlformats.org/officeDocument/2006/relationships/slideLayout" Target="../slideLayouts/slideLayout78.xml"/><Relationship Id="rId15" Type="http://schemas.openxmlformats.org/officeDocument/2006/relationships/slideLayout" Target="../slideLayouts/slideLayout84.xml"/><Relationship Id="rId14" Type="http://schemas.openxmlformats.org/officeDocument/2006/relationships/slideLayout" Target="../slideLayouts/slideLayout83.xml"/><Relationship Id="rId17" Type="http://schemas.openxmlformats.org/officeDocument/2006/relationships/slideLayout" Target="../slideLayouts/slideLayout86.xml"/><Relationship Id="rId16" Type="http://schemas.openxmlformats.org/officeDocument/2006/relationships/slideLayout" Target="../slideLayouts/slideLayout85.xml"/><Relationship Id="rId5" Type="http://schemas.openxmlformats.org/officeDocument/2006/relationships/slideLayout" Target="../slideLayouts/slideLayout74.xml"/><Relationship Id="rId19" Type="http://schemas.openxmlformats.org/officeDocument/2006/relationships/slideLayout" Target="../slideLayouts/slideLayout88.xml"/><Relationship Id="rId6" Type="http://schemas.openxmlformats.org/officeDocument/2006/relationships/slideLayout" Target="../slideLayouts/slideLayout75.xml"/><Relationship Id="rId18" Type="http://schemas.openxmlformats.org/officeDocument/2006/relationships/slideLayout" Target="../slideLayouts/slideLayout87.xml"/><Relationship Id="rId7" Type="http://schemas.openxmlformats.org/officeDocument/2006/relationships/slideLayout" Target="../slideLayouts/slideLayout76.xml"/><Relationship Id="rId8"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1pPr>
            <a:lvl2pPr lvl="1"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2pPr>
            <a:lvl3pPr lvl="2"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3pPr>
            <a:lvl4pPr lvl="3"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4pPr>
            <a:lvl5pPr lvl="4"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5pPr>
            <a:lvl6pPr lvl="5"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6pPr>
            <a:lvl7pPr lvl="6"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7pPr>
            <a:lvl8pPr lvl="7"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8pPr>
            <a:lvl9pPr lvl="8"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04800" lvl="0" marL="457200" rtl="0">
              <a:lnSpc>
                <a:spcPct val="115000"/>
              </a:lnSpc>
              <a:spcBef>
                <a:spcPts val="0"/>
              </a:spcBef>
              <a:spcAft>
                <a:spcPts val="0"/>
              </a:spcAft>
              <a:buClr>
                <a:schemeClr val="dk2"/>
              </a:buClr>
              <a:buSzPts val="1200"/>
              <a:buFont typeface="Open Sans"/>
              <a:buChar char="●"/>
              <a:defRPr sz="1200">
                <a:solidFill>
                  <a:schemeClr val="dk2"/>
                </a:solidFill>
                <a:latin typeface="Open Sans"/>
                <a:ea typeface="Open Sans"/>
                <a:cs typeface="Open Sans"/>
                <a:sym typeface="Open Sans"/>
              </a:defRPr>
            </a:lvl1pPr>
            <a:lvl2pPr indent="-304800" lvl="1" marL="914400" rtl="0">
              <a:lnSpc>
                <a:spcPct val="115000"/>
              </a:lnSpc>
              <a:spcBef>
                <a:spcPts val="1600"/>
              </a:spcBef>
              <a:spcAft>
                <a:spcPts val="0"/>
              </a:spcAft>
              <a:buClr>
                <a:schemeClr val="dk2"/>
              </a:buClr>
              <a:buSzPts val="1200"/>
              <a:buFont typeface="Open Sans"/>
              <a:buChar char="○"/>
              <a:defRPr sz="1200">
                <a:solidFill>
                  <a:schemeClr val="dk2"/>
                </a:solidFill>
                <a:latin typeface="Open Sans"/>
                <a:ea typeface="Open Sans"/>
                <a:cs typeface="Open Sans"/>
                <a:sym typeface="Open Sans"/>
              </a:defRPr>
            </a:lvl2pPr>
            <a:lvl3pPr indent="-304800" lvl="2" marL="1371600" rtl="0">
              <a:lnSpc>
                <a:spcPct val="115000"/>
              </a:lnSpc>
              <a:spcBef>
                <a:spcPts val="1600"/>
              </a:spcBef>
              <a:spcAft>
                <a:spcPts val="0"/>
              </a:spcAft>
              <a:buClr>
                <a:schemeClr val="dk2"/>
              </a:buClr>
              <a:buSzPts val="1200"/>
              <a:buFont typeface="Open Sans"/>
              <a:buChar char="■"/>
              <a:defRPr sz="1200">
                <a:solidFill>
                  <a:schemeClr val="dk2"/>
                </a:solidFill>
                <a:latin typeface="Open Sans"/>
                <a:ea typeface="Open Sans"/>
                <a:cs typeface="Open Sans"/>
                <a:sym typeface="Open Sans"/>
              </a:defRPr>
            </a:lvl3pPr>
            <a:lvl4pPr indent="-304800" lvl="3" marL="1828800" rtl="0">
              <a:lnSpc>
                <a:spcPct val="115000"/>
              </a:lnSpc>
              <a:spcBef>
                <a:spcPts val="1600"/>
              </a:spcBef>
              <a:spcAft>
                <a:spcPts val="0"/>
              </a:spcAft>
              <a:buClr>
                <a:schemeClr val="dk2"/>
              </a:buClr>
              <a:buSzPts val="1200"/>
              <a:buFont typeface="Open Sans"/>
              <a:buChar char="●"/>
              <a:defRPr sz="1200">
                <a:solidFill>
                  <a:schemeClr val="dk2"/>
                </a:solidFill>
                <a:latin typeface="Open Sans"/>
                <a:ea typeface="Open Sans"/>
                <a:cs typeface="Open Sans"/>
                <a:sym typeface="Open Sans"/>
              </a:defRPr>
            </a:lvl4pPr>
            <a:lvl5pPr indent="-304800" lvl="4" marL="2286000" rtl="0">
              <a:lnSpc>
                <a:spcPct val="115000"/>
              </a:lnSpc>
              <a:spcBef>
                <a:spcPts val="1600"/>
              </a:spcBef>
              <a:spcAft>
                <a:spcPts val="0"/>
              </a:spcAft>
              <a:buClr>
                <a:schemeClr val="dk2"/>
              </a:buClr>
              <a:buSzPts val="1200"/>
              <a:buFont typeface="Open Sans"/>
              <a:buChar char="○"/>
              <a:defRPr sz="1200">
                <a:solidFill>
                  <a:schemeClr val="dk2"/>
                </a:solidFill>
                <a:latin typeface="Open Sans"/>
                <a:ea typeface="Open Sans"/>
                <a:cs typeface="Open Sans"/>
                <a:sym typeface="Open Sans"/>
              </a:defRPr>
            </a:lvl5pPr>
            <a:lvl6pPr indent="-304800" lvl="5" marL="2743200" rtl="0">
              <a:lnSpc>
                <a:spcPct val="115000"/>
              </a:lnSpc>
              <a:spcBef>
                <a:spcPts val="1600"/>
              </a:spcBef>
              <a:spcAft>
                <a:spcPts val="0"/>
              </a:spcAft>
              <a:buClr>
                <a:schemeClr val="dk2"/>
              </a:buClr>
              <a:buSzPts val="1200"/>
              <a:buFont typeface="Open Sans"/>
              <a:buChar char="■"/>
              <a:defRPr sz="1200">
                <a:solidFill>
                  <a:schemeClr val="dk2"/>
                </a:solidFill>
                <a:latin typeface="Open Sans"/>
                <a:ea typeface="Open Sans"/>
                <a:cs typeface="Open Sans"/>
                <a:sym typeface="Open Sans"/>
              </a:defRPr>
            </a:lvl6pPr>
            <a:lvl7pPr indent="-304800" lvl="6" marL="3200400" rtl="0">
              <a:lnSpc>
                <a:spcPct val="115000"/>
              </a:lnSpc>
              <a:spcBef>
                <a:spcPts val="1600"/>
              </a:spcBef>
              <a:spcAft>
                <a:spcPts val="0"/>
              </a:spcAft>
              <a:buClr>
                <a:schemeClr val="dk2"/>
              </a:buClr>
              <a:buSzPts val="1200"/>
              <a:buFont typeface="Open Sans"/>
              <a:buChar char="●"/>
              <a:defRPr sz="1200">
                <a:solidFill>
                  <a:schemeClr val="dk2"/>
                </a:solidFill>
                <a:latin typeface="Open Sans"/>
                <a:ea typeface="Open Sans"/>
                <a:cs typeface="Open Sans"/>
                <a:sym typeface="Open Sans"/>
              </a:defRPr>
            </a:lvl7pPr>
            <a:lvl8pPr indent="-304800" lvl="7" marL="3657600" rtl="0">
              <a:lnSpc>
                <a:spcPct val="115000"/>
              </a:lnSpc>
              <a:spcBef>
                <a:spcPts val="1600"/>
              </a:spcBef>
              <a:spcAft>
                <a:spcPts val="0"/>
              </a:spcAft>
              <a:buClr>
                <a:schemeClr val="dk2"/>
              </a:buClr>
              <a:buSzPts val="1200"/>
              <a:buFont typeface="Open Sans"/>
              <a:buChar char="○"/>
              <a:defRPr sz="1200">
                <a:solidFill>
                  <a:schemeClr val="dk2"/>
                </a:solidFill>
                <a:latin typeface="Open Sans"/>
                <a:ea typeface="Open Sans"/>
                <a:cs typeface="Open Sans"/>
                <a:sym typeface="Open Sans"/>
              </a:defRPr>
            </a:lvl8pPr>
            <a:lvl9pPr indent="-304800" lvl="8" marL="4114800" rtl="0">
              <a:lnSpc>
                <a:spcPct val="115000"/>
              </a:lnSpc>
              <a:spcBef>
                <a:spcPts val="1600"/>
              </a:spcBef>
              <a:spcAft>
                <a:spcPts val="1600"/>
              </a:spcAft>
              <a:buClr>
                <a:schemeClr val="dk2"/>
              </a:buClr>
              <a:buSzPts val="1200"/>
              <a:buFont typeface="Open Sans"/>
              <a:buChar char="■"/>
              <a:defRPr sz="1200">
                <a:solidFill>
                  <a:schemeClr val="dk2"/>
                </a:solidFill>
                <a:latin typeface="Open Sans"/>
                <a:ea typeface="Open Sans"/>
                <a:cs typeface="Open Sans"/>
                <a:sym typeface="Open Sans"/>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42" name="Shape 142"/>
        <p:cNvGrpSpPr/>
        <p:nvPr/>
      </p:nvGrpSpPr>
      <p:grpSpPr>
        <a:xfrm>
          <a:off x="0" y="0"/>
          <a:ext cx="0" cy="0"/>
          <a:chOff x="0" y="0"/>
          <a:chExt cx="0" cy="0"/>
        </a:xfrm>
      </p:grpSpPr>
      <p:sp>
        <p:nvSpPr>
          <p:cNvPr id="143" name="Google Shape;143;p2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1pPr>
            <a:lvl2pPr lvl="1"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2pPr>
            <a:lvl3pPr lvl="2"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3pPr>
            <a:lvl4pPr lvl="3"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4pPr>
            <a:lvl5pPr lvl="4"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5pPr>
            <a:lvl6pPr lvl="5"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6pPr>
            <a:lvl7pPr lvl="6"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7pPr>
            <a:lvl8pPr lvl="7"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8pPr>
            <a:lvl9pPr lvl="8"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9pPr>
          </a:lstStyle>
          <a:p/>
        </p:txBody>
      </p:sp>
      <p:sp>
        <p:nvSpPr>
          <p:cNvPr id="144" name="Google Shape;144;p2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04800" lvl="0" marL="457200" rtl="0">
              <a:lnSpc>
                <a:spcPct val="115000"/>
              </a:lnSpc>
              <a:spcBef>
                <a:spcPts val="0"/>
              </a:spcBef>
              <a:spcAft>
                <a:spcPts val="0"/>
              </a:spcAft>
              <a:buClr>
                <a:schemeClr val="dk2"/>
              </a:buClr>
              <a:buSzPts val="1200"/>
              <a:buFont typeface="Open Sans"/>
              <a:buChar char="●"/>
              <a:defRPr sz="1200">
                <a:solidFill>
                  <a:schemeClr val="dk2"/>
                </a:solidFill>
                <a:latin typeface="Open Sans"/>
                <a:ea typeface="Open Sans"/>
                <a:cs typeface="Open Sans"/>
                <a:sym typeface="Open Sans"/>
              </a:defRPr>
            </a:lvl1pPr>
            <a:lvl2pPr indent="-304800" lvl="1" marL="914400" rtl="0">
              <a:lnSpc>
                <a:spcPct val="115000"/>
              </a:lnSpc>
              <a:spcBef>
                <a:spcPts val="1600"/>
              </a:spcBef>
              <a:spcAft>
                <a:spcPts val="0"/>
              </a:spcAft>
              <a:buClr>
                <a:schemeClr val="dk2"/>
              </a:buClr>
              <a:buSzPts val="1200"/>
              <a:buFont typeface="Open Sans"/>
              <a:buChar char="○"/>
              <a:defRPr sz="1200">
                <a:solidFill>
                  <a:schemeClr val="dk2"/>
                </a:solidFill>
                <a:latin typeface="Open Sans"/>
                <a:ea typeface="Open Sans"/>
                <a:cs typeface="Open Sans"/>
                <a:sym typeface="Open Sans"/>
              </a:defRPr>
            </a:lvl2pPr>
            <a:lvl3pPr indent="-304800" lvl="2" marL="1371600" rtl="0">
              <a:lnSpc>
                <a:spcPct val="115000"/>
              </a:lnSpc>
              <a:spcBef>
                <a:spcPts val="1600"/>
              </a:spcBef>
              <a:spcAft>
                <a:spcPts val="0"/>
              </a:spcAft>
              <a:buClr>
                <a:schemeClr val="dk2"/>
              </a:buClr>
              <a:buSzPts val="1200"/>
              <a:buFont typeface="Open Sans"/>
              <a:buChar char="■"/>
              <a:defRPr sz="1200">
                <a:solidFill>
                  <a:schemeClr val="dk2"/>
                </a:solidFill>
                <a:latin typeface="Open Sans"/>
                <a:ea typeface="Open Sans"/>
                <a:cs typeface="Open Sans"/>
                <a:sym typeface="Open Sans"/>
              </a:defRPr>
            </a:lvl3pPr>
            <a:lvl4pPr indent="-304800" lvl="3" marL="1828800" rtl="0">
              <a:lnSpc>
                <a:spcPct val="115000"/>
              </a:lnSpc>
              <a:spcBef>
                <a:spcPts val="1600"/>
              </a:spcBef>
              <a:spcAft>
                <a:spcPts val="0"/>
              </a:spcAft>
              <a:buClr>
                <a:schemeClr val="dk2"/>
              </a:buClr>
              <a:buSzPts val="1200"/>
              <a:buFont typeface="Open Sans"/>
              <a:buChar char="●"/>
              <a:defRPr sz="1200">
                <a:solidFill>
                  <a:schemeClr val="dk2"/>
                </a:solidFill>
                <a:latin typeface="Open Sans"/>
                <a:ea typeface="Open Sans"/>
                <a:cs typeface="Open Sans"/>
                <a:sym typeface="Open Sans"/>
              </a:defRPr>
            </a:lvl4pPr>
            <a:lvl5pPr indent="-304800" lvl="4" marL="2286000" rtl="0">
              <a:lnSpc>
                <a:spcPct val="115000"/>
              </a:lnSpc>
              <a:spcBef>
                <a:spcPts val="1600"/>
              </a:spcBef>
              <a:spcAft>
                <a:spcPts val="0"/>
              </a:spcAft>
              <a:buClr>
                <a:schemeClr val="dk2"/>
              </a:buClr>
              <a:buSzPts val="1200"/>
              <a:buFont typeface="Open Sans"/>
              <a:buChar char="○"/>
              <a:defRPr sz="1200">
                <a:solidFill>
                  <a:schemeClr val="dk2"/>
                </a:solidFill>
                <a:latin typeface="Open Sans"/>
                <a:ea typeface="Open Sans"/>
                <a:cs typeface="Open Sans"/>
                <a:sym typeface="Open Sans"/>
              </a:defRPr>
            </a:lvl5pPr>
            <a:lvl6pPr indent="-304800" lvl="5" marL="2743200" rtl="0">
              <a:lnSpc>
                <a:spcPct val="115000"/>
              </a:lnSpc>
              <a:spcBef>
                <a:spcPts val="1600"/>
              </a:spcBef>
              <a:spcAft>
                <a:spcPts val="0"/>
              </a:spcAft>
              <a:buClr>
                <a:schemeClr val="dk2"/>
              </a:buClr>
              <a:buSzPts val="1200"/>
              <a:buFont typeface="Open Sans"/>
              <a:buChar char="■"/>
              <a:defRPr sz="1200">
                <a:solidFill>
                  <a:schemeClr val="dk2"/>
                </a:solidFill>
                <a:latin typeface="Open Sans"/>
                <a:ea typeface="Open Sans"/>
                <a:cs typeface="Open Sans"/>
                <a:sym typeface="Open Sans"/>
              </a:defRPr>
            </a:lvl6pPr>
            <a:lvl7pPr indent="-304800" lvl="6" marL="3200400" rtl="0">
              <a:lnSpc>
                <a:spcPct val="115000"/>
              </a:lnSpc>
              <a:spcBef>
                <a:spcPts val="1600"/>
              </a:spcBef>
              <a:spcAft>
                <a:spcPts val="0"/>
              </a:spcAft>
              <a:buClr>
                <a:schemeClr val="dk2"/>
              </a:buClr>
              <a:buSzPts val="1200"/>
              <a:buFont typeface="Open Sans"/>
              <a:buChar char="●"/>
              <a:defRPr sz="1200">
                <a:solidFill>
                  <a:schemeClr val="dk2"/>
                </a:solidFill>
                <a:latin typeface="Open Sans"/>
                <a:ea typeface="Open Sans"/>
                <a:cs typeface="Open Sans"/>
                <a:sym typeface="Open Sans"/>
              </a:defRPr>
            </a:lvl7pPr>
            <a:lvl8pPr indent="-304800" lvl="7" marL="3657600" rtl="0">
              <a:lnSpc>
                <a:spcPct val="115000"/>
              </a:lnSpc>
              <a:spcBef>
                <a:spcPts val="1600"/>
              </a:spcBef>
              <a:spcAft>
                <a:spcPts val="0"/>
              </a:spcAft>
              <a:buClr>
                <a:schemeClr val="dk2"/>
              </a:buClr>
              <a:buSzPts val="1200"/>
              <a:buFont typeface="Open Sans"/>
              <a:buChar char="○"/>
              <a:defRPr sz="1200">
                <a:solidFill>
                  <a:schemeClr val="dk2"/>
                </a:solidFill>
                <a:latin typeface="Open Sans"/>
                <a:ea typeface="Open Sans"/>
                <a:cs typeface="Open Sans"/>
                <a:sym typeface="Open Sans"/>
              </a:defRPr>
            </a:lvl8pPr>
            <a:lvl9pPr indent="-304800" lvl="8" marL="4114800" rtl="0">
              <a:lnSpc>
                <a:spcPct val="115000"/>
              </a:lnSpc>
              <a:spcBef>
                <a:spcPts val="1600"/>
              </a:spcBef>
              <a:spcAft>
                <a:spcPts val="1600"/>
              </a:spcAft>
              <a:buClr>
                <a:schemeClr val="dk2"/>
              </a:buClr>
              <a:buSzPts val="1200"/>
              <a:buFont typeface="Open Sans"/>
              <a:buChar char="■"/>
              <a:defRPr sz="1200">
                <a:solidFill>
                  <a:schemeClr val="dk2"/>
                </a:solidFill>
                <a:latin typeface="Open Sans"/>
                <a:ea typeface="Open Sans"/>
                <a:cs typeface="Open Sans"/>
                <a:sym typeface="Open Sans"/>
              </a:defRPr>
            </a:lvl9pPr>
          </a:lstStyle>
          <a:p/>
        </p:txBody>
      </p:sp>
    </p:spTree>
  </p:cSld>
  <p:clrMap accent1="accent1" accent2="accent2" accent3="accent3" accent4="accent4" accent5="accent5" accent6="accent6" bg1="lt1" bg2="dk2" tx1="dk1" tx2="lt2" folHlink="folHlink" hlink="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 id="2147483688" r:id="rId18"/>
    <p:sldLayoutId id="2147483689" r:id="rId19"/>
    <p:sldLayoutId id="2147483690" r:id="rId20"/>
    <p:sldLayoutId id="2147483691" r:id="rId21"/>
    <p:sldLayoutId id="2147483692" r:id="rId22"/>
    <p:sldLayoutId id="2147483693" r:id="rId2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279" name="Shape 279"/>
        <p:cNvGrpSpPr/>
        <p:nvPr/>
      </p:nvGrpSpPr>
      <p:grpSpPr>
        <a:xfrm>
          <a:off x="0" y="0"/>
          <a:ext cx="0" cy="0"/>
          <a:chOff x="0" y="0"/>
          <a:chExt cx="0" cy="0"/>
        </a:xfrm>
      </p:grpSpPr>
      <p:sp>
        <p:nvSpPr>
          <p:cNvPr id="280" name="Google Shape;280;p4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marR="0" rtl="0" algn="l">
              <a:lnSpc>
                <a:spcPct val="115000"/>
              </a:lnSpc>
              <a:spcBef>
                <a:spcPts val="0"/>
              </a:spcBef>
              <a:spcAft>
                <a:spcPts val="0"/>
              </a:spcAft>
              <a:buClr>
                <a:schemeClr val="dk1"/>
              </a:buClr>
              <a:buSzPts val="3100"/>
              <a:buFont typeface="Lexend Deca"/>
              <a:buNone/>
              <a:defRPr b="0" i="0" sz="3100" u="none" cap="none" strike="noStrike">
                <a:solidFill>
                  <a:schemeClr val="dk1"/>
                </a:solidFill>
                <a:latin typeface="Lexend Deca"/>
                <a:ea typeface="Lexend Deca"/>
                <a:cs typeface="Lexend Deca"/>
                <a:sym typeface="Lexend Deca"/>
              </a:defRPr>
            </a:lvl1pPr>
            <a:lvl2pPr lvl="1" marR="0" rtl="0" algn="l">
              <a:lnSpc>
                <a:spcPct val="115000"/>
              </a:lnSpc>
              <a:spcBef>
                <a:spcPts val="0"/>
              </a:spcBef>
              <a:spcAft>
                <a:spcPts val="0"/>
              </a:spcAft>
              <a:buClr>
                <a:schemeClr val="dk1"/>
              </a:buClr>
              <a:buSzPts val="3100"/>
              <a:buFont typeface="Lexend Deca"/>
              <a:buNone/>
              <a:defRPr b="0" i="0" sz="3100" u="none" cap="none" strike="noStrike">
                <a:solidFill>
                  <a:schemeClr val="dk1"/>
                </a:solidFill>
                <a:latin typeface="Lexend Deca"/>
                <a:ea typeface="Lexend Deca"/>
                <a:cs typeface="Lexend Deca"/>
                <a:sym typeface="Lexend Deca"/>
              </a:defRPr>
            </a:lvl2pPr>
            <a:lvl3pPr lvl="2" marR="0" rtl="0" algn="l">
              <a:lnSpc>
                <a:spcPct val="115000"/>
              </a:lnSpc>
              <a:spcBef>
                <a:spcPts val="0"/>
              </a:spcBef>
              <a:spcAft>
                <a:spcPts val="0"/>
              </a:spcAft>
              <a:buClr>
                <a:schemeClr val="dk1"/>
              </a:buClr>
              <a:buSzPts val="3100"/>
              <a:buFont typeface="Lexend Deca"/>
              <a:buNone/>
              <a:defRPr b="0" i="0" sz="3100" u="none" cap="none" strike="noStrike">
                <a:solidFill>
                  <a:schemeClr val="dk1"/>
                </a:solidFill>
                <a:latin typeface="Lexend Deca"/>
                <a:ea typeface="Lexend Deca"/>
                <a:cs typeface="Lexend Deca"/>
                <a:sym typeface="Lexend Deca"/>
              </a:defRPr>
            </a:lvl3pPr>
            <a:lvl4pPr lvl="3" marR="0" rtl="0" algn="l">
              <a:lnSpc>
                <a:spcPct val="115000"/>
              </a:lnSpc>
              <a:spcBef>
                <a:spcPts val="0"/>
              </a:spcBef>
              <a:spcAft>
                <a:spcPts val="0"/>
              </a:spcAft>
              <a:buClr>
                <a:schemeClr val="dk1"/>
              </a:buClr>
              <a:buSzPts val="3100"/>
              <a:buFont typeface="Lexend Deca"/>
              <a:buNone/>
              <a:defRPr b="0" i="0" sz="3100" u="none" cap="none" strike="noStrike">
                <a:solidFill>
                  <a:schemeClr val="dk1"/>
                </a:solidFill>
                <a:latin typeface="Lexend Deca"/>
                <a:ea typeface="Lexend Deca"/>
                <a:cs typeface="Lexend Deca"/>
                <a:sym typeface="Lexend Deca"/>
              </a:defRPr>
            </a:lvl4pPr>
            <a:lvl5pPr lvl="4" marR="0" rtl="0" algn="l">
              <a:lnSpc>
                <a:spcPct val="115000"/>
              </a:lnSpc>
              <a:spcBef>
                <a:spcPts val="0"/>
              </a:spcBef>
              <a:spcAft>
                <a:spcPts val="0"/>
              </a:spcAft>
              <a:buClr>
                <a:schemeClr val="dk1"/>
              </a:buClr>
              <a:buSzPts val="3100"/>
              <a:buFont typeface="Lexend Deca"/>
              <a:buNone/>
              <a:defRPr b="0" i="0" sz="3100" u="none" cap="none" strike="noStrike">
                <a:solidFill>
                  <a:schemeClr val="dk1"/>
                </a:solidFill>
                <a:latin typeface="Lexend Deca"/>
                <a:ea typeface="Lexend Deca"/>
                <a:cs typeface="Lexend Deca"/>
                <a:sym typeface="Lexend Deca"/>
              </a:defRPr>
            </a:lvl5pPr>
            <a:lvl6pPr lvl="5" marR="0" rtl="0" algn="l">
              <a:lnSpc>
                <a:spcPct val="115000"/>
              </a:lnSpc>
              <a:spcBef>
                <a:spcPts val="0"/>
              </a:spcBef>
              <a:spcAft>
                <a:spcPts val="0"/>
              </a:spcAft>
              <a:buClr>
                <a:schemeClr val="dk1"/>
              </a:buClr>
              <a:buSzPts val="3100"/>
              <a:buFont typeface="Lexend Deca"/>
              <a:buNone/>
              <a:defRPr b="0" i="0" sz="3100" u="none" cap="none" strike="noStrike">
                <a:solidFill>
                  <a:schemeClr val="dk1"/>
                </a:solidFill>
                <a:latin typeface="Lexend Deca"/>
                <a:ea typeface="Lexend Deca"/>
                <a:cs typeface="Lexend Deca"/>
                <a:sym typeface="Lexend Deca"/>
              </a:defRPr>
            </a:lvl6pPr>
            <a:lvl7pPr lvl="6" marR="0" rtl="0" algn="l">
              <a:lnSpc>
                <a:spcPct val="115000"/>
              </a:lnSpc>
              <a:spcBef>
                <a:spcPts val="0"/>
              </a:spcBef>
              <a:spcAft>
                <a:spcPts val="0"/>
              </a:spcAft>
              <a:buClr>
                <a:schemeClr val="dk1"/>
              </a:buClr>
              <a:buSzPts val="3100"/>
              <a:buFont typeface="Lexend Deca"/>
              <a:buNone/>
              <a:defRPr b="0" i="0" sz="3100" u="none" cap="none" strike="noStrike">
                <a:solidFill>
                  <a:schemeClr val="dk1"/>
                </a:solidFill>
                <a:latin typeface="Lexend Deca"/>
                <a:ea typeface="Lexend Deca"/>
                <a:cs typeface="Lexend Deca"/>
                <a:sym typeface="Lexend Deca"/>
              </a:defRPr>
            </a:lvl7pPr>
            <a:lvl8pPr lvl="7" marR="0" rtl="0" algn="l">
              <a:lnSpc>
                <a:spcPct val="115000"/>
              </a:lnSpc>
              <a:spcBef>
                <a:spcPts val="0"/>
              </a:spcBef>
              <a:spcAft>
                <a:spcPts val="0"/>
              </a:spcAft>
              <a:buClr>
                <a:schemeClr val="dk1"/>
              </a:buClr>
              <a:buSzPts val="3100"/>
              <a:buFont typeface="Lexend Deca"/>
              <a:buNone/>
              <a:defRPr b="0" i="0" sz="3100" u="none" cap="none" strike="noStrike">
                <a:solidFill>
                  <a:schemeClr val="dk1"/>
                </a:solidFill>
                <a:latin typeface="Lexend Deca"/>
                <a:ea typeface="Lexend Deca"/>
                <a:cs typeface="Lexend Deca"/>
                <a:sym typeface="Lexend Deca"/>
              </a:defRPr>
            </a:lvl8pPr>
            <a:lvl9pPr lvl="8" marR="0" rtl="0" algn="l">
              <a:lnSpc>
                <a:spcPct val="115000"/>
              </a:lnSpc>
              <a:spcBef>
                <a:spcPts val="0"/>
              </a:spcBef>
              <a:spcAft>
                <a:spcPts val="0"/>
              </a:spcAft>
              <a:buClr>
                <a:schemeClr val="dk1"/>
              </a:buClr>
              <a:buSzPts val="3100"/>
              <a:buFont typeface="Lexend Deca"/>
              <a:buNone/>
              <a:defRPr b="0" i="0" sz="3100" u="none" cap="none" strike="noStrike">
                <a:solidFill>
                  <a:schemeClr val="dk1"/>
                </a:solidFill>
                <a:latin typeface="Lexend Deca"/>
                <a:ea typeface="Lexend Deca"/>
                <a:cs typeface="Lexend Deca"/>
                <a:sym typeface="Lexend Deca"/>
              </a:defRPr>
            </a:lvl9pPr>
          </a:lstStyle>
          <a:p/>
        </p:txBody>
      </p:sp>
      <p:sp>
        <p:nvSpPr>
          <p:cNvPr id="281" name="Google Shape;281;p4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04800" lvl="0" marL="457200" marR="0" rtl="0" algn="l">
              <a:lnSpc>
                <a:spcPct val="115000"/>
              </a:lnSpc>
              <a:spcBef>
                <a:spcPts val="0"/>
              </a:spcBef>
              <a:spcAft>
                <a:spcPts val="0"/>
              </a:spcAft>
              <a:buClr>
                <a:schemeClr val="dk2"/>
              </a:buClr>
              <a:buSzPts val="1200"/>
              <a:buFont typeface="Open Sans"/>
              <a:buChar char="●"/>
              <a:defRPr b="0" i="0" sz="1200" u="none" cap="none" strike="noStrike">
                <a:solidFill>
                  <a:schemeClr val="dk2"/>
                </a:solidFill>
                <a:latin typeface="Open Sans"/>
                <a:ea typeface="Open Sans"/>
                <a:cs typeface="Open Sans"/>
                <a:sym typeface="Open Sans"/>
              </a:defRPr>
            </a:lvl1pPr>
            <a:lvl2pPr indent="-304800" lvl="1" marL="914400" marR="0" rtl="0" algn="l">
              <a:lnSpc>
                <a:spcPct val="115000"/>
              </a:lnSpc>
              <a:spcBef>
                <a:spcPts val="1600"/>
              </a:spcBef>
              <a:spcAft>
                <a:spcPts val="0"/>
              </a:spcAft>
              <a:buClr>
                <a:schemeClr val="dk2"/>
              </a:buClr>
              <a:buSzPts val="1200"/>
              <a:buFont typeface="Open Sans"/>
              <a:buChar char="○"/>
              <a:defRPr b="0" i="0" sz="1200" u="none" cap="none" strike="noStrike">
                <a:solidFill>
                  <a:schemeClr val="dk2"/>
                </a:solidFill>
                <a:latin typeface="Open Sans"/>
                <a:ea typeface="Open Sans"/>
                <a:cs typeface="Open Sans"/>
                <a:sym typeface="Open Sans"/>
              </a:defRPr>
            </a:lvl2pPr>
            <a:lvl3pPr indent="-304800" lvl="2" marL="1371600" marR="0" rtl="0" algn="l">
              <a:lnSpc>
                <a:spcPct val="115000"/>
              </a:lnSpc>
              <a:spcBef>
                <a:spcPts val="1600"/>
              </a:spcBef>
              <a:spcAft>
                <a:spcPts val="0"/>
              </a:spcAft>
              <a:buClr>
                <a:schemeClr val="dk2"/>
              </a:buClr>
              <a:buSzPts val="1200"/>
              <a:buFont typeface="Open Sans"/>
              <a:buChar char="■"/>
              <a:defRPr b="0" i="0" sz="1200" u="none" cap="none" strike="noStrike">
                <a:solidFill>
                  <a:schemeClr val="dk2"/>
                </a:solidFill>
                <a:latin typeface="Open Sans"/>
                <a:ea typeface="Open Sans"/>
                <a:cs typeface="Open Sans"/>
                <a:sym typeface="Open Sans"/>
              </a:defRPr>
            </a:lvl3pPr>
            <a:lvl4pPr indent="-304800" lvl="3" marL="1828800" marR="0" rtl="0" algn="l">
              <a:lnSpc>
                <a:spcPct val="115000"/>
              </a:lnSpc>
              <a:spcBef>
                <a:spcPts val="1600"/>
              </a:spcBef>
              <a:spcAft>
                <a:spcPts val="0"/>
              </a:spcAft>
              <a:buClr>
                <a:schemeClr val="dk2"/>
              </a:buClr>
              <a:buSzPts val="1200"/>
              <a:buFont typeface="Open Sans"/>
              <a:buChar char="●"/>
              <a:defRPr b="0" i="0" sz="1200" u="none" cap="none" strike="noStrike">
                <a:solidFill>
                  <a:schemeClr val="dk2"/>
                </a:solidFill>
                <a:latin typeface="Open Sans"/>
                <a:ea typeface="Open Sans"/>
                <a:cs typeface="Open Sans"/>
                <a:sym typeface="Open Sans"/>
              </a:defRPr>
            </a:lvl4pPr>
            <a:lvl5pPr indent="-304800" lvl="4" marL="2286000" marR="0" rtl="0" algn="l">
              <a:lnSpc>
                <a:spcPct val="115000"/>
              </a:lnSpc>
              <a:spcBef>
                <a:spcPts val="1600"/>
              </a:spcBef>
              <a:spcAft>
                <a:spcPts val="0"/>
              </a:spcAft>
              <a:buClr>
                <a:schemeClr val="dk2"/>
              </a:buClr>
              <a:buSzPts val="1200"/>
              <a:buFont typeface="Open Sans"/>
              <a:buChar char="○"/>
              <a:defRPr b="0" i="0" sz="1200" u="none" cap="none" strike="noStrike">
                <a:solidFill>
                  <a:schemeClr val="dk2"/>
                </a:solidFill>
                <a:latin typeface="Open Sans"/>
                <a:ea typeface="Open Sans"/>
                <a:cs typeface="Open Sans"/>
                <a:sym typeface="Open Sans"/>
              </a:defRPr>
            </a:lvl5pPr>
            <a:lvl6pPr indent="-304800" lvl="5" marL="2743200" marR="0" rtl="0" algn="l">
              <a:lnSpc>
                <a:spcPct val="115000"/>
              </a:lnSpc>
              <a:spcBef>
                <a:spcPts val="1600"/>
              </a:spcBef>
              <a:spcAft>
                <a:spcPts val="0"/>
              </a:spcAft>
              <a:buClr>
                <a:schemeClr val="dk2"/>
              </a:buClr>
              <a:buSzPts val="1200"/>
              <a:buFont typeface="Open Sans"/>
              <a:buChar char="■"/>
              <a:defRPr b="0" i="0" sz="1200" u="none" cap="none" strike="noStrike">
                <a:solidFill>
                  <a:schemeClr val="dk2"/>
                </a:solidFill>
                <a:latin typeface="Open Sans"/>
                <a:ea typeface="Open Sans"/>
                <a:cs typeface="Open Sans"/>
                <a:sym typeface="Open Sans"/>
              </a:defRPr>
            </a:lvl6pPr>
            <a:lvl7pPr indent="-304800" lvl="6" marL="3200400" marR="0" rtl="0" algn="l">
              <a:lnSpc>
                <a:spcPct val="115000"/>
              </a:lnSpc>
              <a:spcBef>
                <a:spcPts val="1600"/>
              </a:spcBef>
              <a:spcAft>
                <a:spcPts val="0"/>
              </a:spcAft>
              <a:buClr>
                <a:schemeClr val="dk2"/>
              </a:buClr>
              <a:buSzPts val="1200"/>
              <a:buFont typeface="Open Sans"/>
              <a:buChar char="●"/>
              <a:defRPr b="0" i="0" sz="1200" u="none" cap="none" strike="noStrike">
                <a:solidFill>
                  <a:schemeClr val="dk2"/>
                </a:solidFill>
                <a:latin typeface="Open Sans"/>
                <a:ea typeface="Open Sans"/>
                <a:cs typeface="Open Sans"/>
                <a:sym typeface="Open Sans"/>
              </a:defRPr>
            </a:lvl7pPr>
            <a:lvl8pPr indent="-304800" lvl="7" marL="3657600" marR="0" rtl="0" algn="l">
              <a:lnSpc>
                <a:spcPct val="115000"/>
              </a:lnSpc>
              <a:spcBef>
                <a:spcPts val="1600"/>
              </a:spcBef>
              <a:spcAft>
                <a:spcPts val="0"/>
              </a:spcAft>
              <a:buClr>
                <a:schemeClr val="dk2"/>
              </a:buClr>
              <a:buSzPts val="1200"/>
              <a:buFont typeface="Open Sans"/>
              <a:buChar char="○"/>
              <a:defRPr b="0" i="0" sz="1200" u="none" cap="none" strike="noStrike">
                <a:solidFill>
                  <a:schemeClr val="dk2"/>
                </a:solidFill>
                <a:latin typeface="Open Sans"/>
                <a:ea typeface="Open Sans"/>
                <a:cs typeface="Open Sans"/>
                <a:sym typeface="Open Sans"/>
              </a:defRPr>
            </a:lvl8pPr>
            <a:lvl9pPr indent="-304800" lvl="8" marL="4114800" marR="0" rtl="0" algn="l">
              <a:lnSpc>
                <a:spcPct val="115000"/>
              </a:lnSpc>
              <a:spcBef>
                <a:spcPts val="1600"/>
              </a:spcBef>
              <a:spcAft>
                <a:spcPts val="1600"/>
              </a:spcAft>
              <a:buClr>
                <a:schemeClr val="dk2"/>
              </a:buClr>
              <a:buSzPts val="1200"/>
              <a:buFont typeface="Open Sans"/>
              <a:buChar char="■"/>
              <a:defRPr b="0" i="0" sz="1200" u="none" cap="none" strike="noStrike">
                <a:solidFill>
                  <a:schemeClr val="dk2"/>
                </a:solidFill>
                <a:latin typeface="Open Sans"/>
                <a:ea typeface="Open Sans"/>
                <a:cs typeface="Open Sans"/>
                <a:sym typeface="Open Sans"/>
              </a:defRPr>
            </a:lvl9pPr>
          </a:lstStyle>
          <a:p/>
        </p:txBody>
      </p:sp>
    </p:spTree>
  </p:cSld>
  <p:clrMap accent1="accent1" accent2="accent2" accent3="accent3" accent4="accent4" accent5="accent5" accent6="accent6" bg1="lt1" bg2="dk2" tx1="dk1" tx2="lt2" folHlink="folHlink" hlink="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 id="2147483707" r:id="rId14"/>
    <p:sldLayoutId id="2147483708" r:id="rId15"/>
    <p:sldLayoutId id="2147483709" r:id="rId16"/>
    <p:sldLayoutId id="2147483710" r:id="rId17"/>
    <p:sldLayoutId id="2147483711" r:id="rId18"/>
    <p:sldLayoutId id="2147483712" r:id="rId19"/>
    <p:sldLayoutId id="2147483713" r:id="rId20"/>
    <p:sldLayoutId id="2147483714" r:id="rId21"/>
    <p:sldLayoutId id="2147483715" r:id="rId22"/>
    <p:sldLayoutId id="2147483716" r:id="rId2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413" name="Shape 413"/>
        <p:cNvGrpSpPr/>
        <p:nvPr/>
      </p:nvGrpSpPr>
      <p:grpSpPr>
        <a:xfrm>
          <a:off x="0" y="0"/>
          <a:ext cx="0" cy="0"/>
          <a:chOff x="0" y="0"/>
          <a:chExt cx="0" cy="0"/>
        </a:xfrm>
      </p:grpSpPr>
      <p:sp>
        <p:nvSpPr>
          <p:cNvPr id="414" name="Google Shape;414;p7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1pPr>
            <a:lvl2pPr lvl="1"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2pPr>
            <a:lvl3pPr lvl="2"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3pPr>
            <a:lvl4pPr lvl="3"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4pPr>
            <a:lvl5pPr lvl="4"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5pPr>
            <a:lvl6pPr lvl="5"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6pPr>
            <a:lvl7pPr lvl="6"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7pPr>
            <a:lvl8pPr lvl="7"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8pPr>
            <a:lvl9pPr lvl="8"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9pPr>
          </a:lstStyle>
          <a:p/>
        </p:txBody>
      </p:sp>
      <p:sp>
        <p:nvSpPr>
          <p:cNvPr id="415" name="Google Shape;415;p7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04800" lvl="0" marL="457200" rtl="0">
              <a:lnSpc>
                <a:spcPct val="115000"/>
              </a:lnSpc>
              <a:spcBef>
                <a:spcPts val="0"/>
              </a:spcBef>
              <a:spcAft>
                <a:spcPts val="0"/>
              </a:spcAft>
              <a:buClr>
                <a:schemeClr val="dk2"/>
              </a:buClr>
              <a:buSzPts val="1200"/>
              <a:buFont typeface="Open Sans"/>
              <a:buChar char="●"/>
              <a:defRPr sz="1200">
                <a:solidFill>
                  <a:schemeClr val="dk2"/>
                </a:solidFill>
                <a:latin typeface="Open Sans"/>
                <a:ea typeface="Open Sans"/>
                <a:cs typeface="Open Sans"/>
                <a:sym typeface="Open Sans"/>
              </a:defRPr>
            </a:lvl1pPr>
            <a:lvl2pPr indent="-304800" lvl="1" marL="914400" rtl="0">
              <a:lnSpc>
                <a:spcPct val="115000"/>
              </a:lnSpc>
              <a:spcBef>
                <a:spcPts val="1600"/>
              </a:spcBef>
              <a:spcAft>
                <a:spcPts val="0"/>
              </a:spcAft>
              <a:buClr>
                <a:schemeClr val="dk2"/>
              </a:buClr>
              <a:buSzPts val="1200"/>
              <a:buFont typeface="Open Sans"/>
              <a:buChar char="○"/>
              <a:defRPr sz="1200">
                <a:solidFill>
                  <a:schemeClr val="dk2"/>
                </a:solidFill>
                <a:latin typeface="Open Sans"/>
                <a:ea typeface="Open Sans"/>
                <a:cs typeface="Open Sans"/>
                <a:sym typeface="Open Sans"/>
              </a:defRPr>
            </a:lvl2pPr>
            <a:lvl3pPr indent="-304800" lvl="2" marL="1371600" rtl="0">
              <a:lnSpc>
                <a:spcPct val="115000"/>
              </a:lnSpc>
              <a:spcBef>
                <a:spcPts val="1600"/>
              </a:spcBef>
              <a:spcAft>
                <a:spcPts val="0"/>
              </a:spcAft>
              <a:buClr>
                <a:schemeClr val="dk2"/>
              </a:buClr>
              <a:buSzPts val="1200"/>
              <a:buFont typeface="Open Sans"/>
              <a:buChar char="■"/>
              <a:defRPr sz="1200">
                <a:solidFill>
                  <a:schemeClr val="dk2"/>
                </a:solidFill>
                <a:latin typeface="Open Sans"/>
                <a:ea typeface="Open Sans"/>
                <a:cs typeface="Open Sans"/>
                <a:sym typeface="Open Sans"/>
              </a:defRPr>
            </a:lvl3pPr>
            <a:lvl4pPr indent="-304800" lvl="3" marL="1828800" rtl="0">
              <a:lnSpc>
                <a:spcPct val="115000"/>
              </a:lnSpc>
              <a:spcBef>
                <a:spcPts val="1600"/>
              </a:spcBef>
              <a:spcAft>
                <a:spcPts val="0"/>
              </a:spcAft>
              <a:buClr>
                <a:schemeClr val="dk2"/>
              </a:buClr>
              <a:buSzPts val="1200"/>
              <a:buFont typeface="Open Sans"/>
              <a:buChar char="●"/>
              <a:defRPr sz="1200">
                <a:solidFill>
                  <a:schemeClr val="dk2"/>
                </a:solidFill>
                <a:latin typeface="Open Sans"/>
                <a:ea typeface="Open Sans"/>
                <a:cs typeface="Open Sans"/>
                <a:sym typeface="Open Sans"/>
              </a:defRPr>
            </a:lvl4pPr>
            <a:lvl5pPr indent="-304800" lvl="4" marL="2286000" rtl="0">
              <a:lnSpc>
                <a:spcPct val="115000"/>
              </a:lnSpc>
              <a:spcBef>
                <a:spcPts val="1600"/>
              </a:spcBef>
              <a:spcAft>
                <a:spcPts val="0"/>
              </a:spcAft>
              <a:buClr>
                <a:schemeClr val="dk2"/>
              </a:buClr>
              <a:buSzPts val="1200"/>
              <a:buFont typeface="Open Sans"/>
              <a:buChar char="○"/>
              <a:defRPr sz="1200">
                <a:solidFill>
                  <a:schemeClr val="dk2"/>
                </a:solidFill>
                <a:latin typeface="Open Sans"/>
                <a:ea typeface="Open Sans"/>
                <a:cs typeface="Open Sans"/>
                <a:sym typeface="Open Sans"/>
              </a:defRPr>
            </a:lvl5pPr>
            <a:lvl6pPr indent="-304800" lvl="5" marL="2743200" rtl="0">
              <a:lnSpc>
                <a:spcPct val="115000"/>
              </a:lnSpc>
              <a:spcBef>
                <a:spcPts val="1600"/>
              </a:spcBef>
              <a:spcAft>
                <a:spcPts val="0"/>
              </a:spcAft>
              <a:buClr>
                <a:schemeClr val="dk2"/>
              </a:buClr>
              <a:buSzPts val="1200"/>
              <a:buFont typeface="Open Sans"/>
              <a:buChar char="■"/>
              <a:defRPr sz="1200">
                <a:solidFill>
                  <a:schemeClr val="dk2"/>
                </a:solidFill>
                <a:latin typeface="Open Sans"/>
                <a:ea typeface="Open Sans"/>
                <a:cs typeface="Open Sans"/>
                <a:sym typeface="Open Sans"/>
              </a:defRPr>
            </a:lvl6pPr>
            <a:lvl7pPr indent="-304800" lvl="6" marL="3200400" rtl="0">
              <a:lnSpc>
                <a:spcPct val="115000"/>
              </a:lnSpc>
              <a:spcBef>
                <a:spcPts val="1600"/>
              </a:spcBef>
              <a:spcAft>
                <a:spcPts val="0"/>
              </a:spcAft>
              <a:buClr>
                <a:schemeClr val="dk2"/>
              </a:buClr>
              <a:buSzPts val="1200"/>
              <a:buFont typeface="Open Sans"/>
              <a:buChar char="●"/>
              <a:defRPr sz="1200">
                <a:solidFill>
                  <a:schemeClr val="dk2"/>
                </a:solidFill>
                <a:latin typeface="Open Sans"/>
                <a:ea typeface="Open Sans"/>
                <a:cs typeface="Open Sans"/>
                <a:sym typeface="Open Sans"/>
              </a:defRPr>
            </a:lvl7pPr>
            <a:lvl8pPr indent="-304800" lvl="7" marL="3657600" rtl="0">
              <a:lnSpc>
                <a:spcPct val="115000"/>
              </a:lnSpc>
              <a:spcBef>
                <a:spcPts val="1600"/>
              </a:spcBef>
              <a:spcAft>
                <a:spcPts val="0"/>
              </a:spcAft>
              <a:buClr>
                <a:schemeClr val="dk2"/>
              </a:buClr>
              <a:buSzPts val="1200"/>
              <a:buFont typeface="Open Sans"/>
              <a:buChar char="○"/>
              <a:defRPr sz="1200">
                <a:solidFill>
                  <a:schemeClr val="dk2"/>
                </a:solidFill>
                <a:latin typeface="Open Sans"/>
                <a:ea typeface="Open Sans"/>
                <a:cs typeface="Open Sans"/>
                <a:sym typeface="Open Sans"/>
              </a:defRPr>
            </a:lvl8pPr>
            <a:lvl9pPr indent="-304800" lvl="8" marL="4114800" rtl="0">
              <a:lnSpc>
                <a:spcPct val="115000"/>
              </a:lnSpc>
              <a:spcBef>
                <a:spcPts val="1600"/>
              </a:spcBef>
              <a:spcAft>
                <a:spcPts val="1600"/>
              </a:spcAft>
              <a:buClr>
                <a:schemeClr val="dk2"/>
              </a:buClr>
              <a:buSzPts val="1200"/>
              <a:buFont typeface="Open Sans"/>
              <a:buChar char="■"/>
              <a:defRPr sz="1200">
                <a:solidFill>
                  <a:schemeClr val="dk2"/>
                </a:solidFill>
                <a:latin typeface="Open Sans"/>
                <a:ea typeface="Open Sans"/>
                <a:cs typeface="Open Sans"/>
                <a:sym typeface="Open Sans"/>
              </a:defRPr>
            </a:lvl9pPr>
          </a:lstStyle>
          <a:p/>
        </p:txBody>
      </p:sp>
    </p:spTree>
  </p:cSld>
  <p:clrMap accent1="accent1" accent2="accent2" accent3="accent3" accent4="accent4" accent5="accent5" accent6="accent6" bg1="lt1" bg2="dk2" tx1="dk1" tx2="lt2" folHlink="folHlink" hlink="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 id="2147483730" r:id="rId14"/>
    <p:sldLayoutId id="2147483731" r:id="rId15"/>
    <p:sldLayoutId id="2147483732" r:id="rId16"/>
    <p:sldLayoutId id="2147483733" r:id="rId17"/>
    <p:sldLayoutId id="2147483734" r:id="rId18"/>
    <p:sldLayoutId id="2147483735" r:id="rId19"/>
    <p:sldLayoutId id="2147483736" r:id="rId20"/>
    <p:sldLayoutId id="2147483737" r:id="rId21"/>
    <p:sldLayoutId id="2147483738" r:id="rId22"/>
    <p:sldLayoutId id="2147483739" r:id="rId2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xml"/><Relationship Id="rId3" Type="http://schemas.openxmlformats.org/officeDocument/2006/relationships/image" Target="../media/image5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xml"/><Relationship Id="rId3" Type="http://schemas.openxmlformats.org/officeDocument/2006/relationships/image" Target="../media/image2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4.xml"/><Relationship Id="rId3" Type="http://schemas.openxmlformats.org/officeDocument/2006/relationships/image" Target="../media/image25.jpg"/><Relationship Id="rId4" Type="http://schemas.openxmlformats.org/officeDocument/2006/relationships/image" Target="../media/image50.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6.xml"/><Relationship Id="rId2" Type="http://schemas.openxmlformats.org/officeDocument/2006/relationships/notesSlide" Target="../notesSlides/notesSlide6.xml"/><Relationship Id="rId3" Type="http://schemas.openxmlformats.org/officeDocument/2006/relationships/image" Target="../media/image24.png"/><Relationship Id="rId4" Type="http://schemas.openxmlformats.org/officeDocument/2006/relationships/image" Target="../media/image26.png"/><Relationship Id="rId5" Type="http://schemas.openxmlformats.org/officeDocument/2006/relationships/image" Target="../media/image2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6.xml"/><Relationship Id="rId2" Type="http://schemas.openxmlformats.org/officeDocument/2006/relationships/notesSlide" Target="../notesSlides/notesSlide7.xml"/><Relationship Id="rId3" Type="http://schemas.openxmlformats.org/officeDocument/2006/relationships/image" Target="../media/image27.png"/><Relationship Id="rId4" Type="http://schemas.openxmlformats.org/officeDocument/2006/relationships/image" Target="../media/image33.png"/><Relationship Id="rId5" Type="http://schemas.openxmlformats.org/officeDocument/2006/relationships/image" Target="../media/image3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6.xml"/><Relationship Id="rId2" Type="http://schemas.openxmlformats.org/officeDocument/2006/relationships/notesSlide" Target="../notesSlides/notesSlide8.xml"/><Relationship Id="rId3" Type="http://schemas.openxmlformats.org/officeDocument/2006/relationships/image" Target="../media/image31.png"/><Relationship Id="rId4" Type="http://schemas.openxmlformats.org/officeDocument/2006/relationships/image" Target="../media/image29.png"/><Relationship Id="rId5" Type="http://schemas.openxmlformats.org/officeDocument/2006/relationships/image" Target="../media/image3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6.xml"/><Relationship Id="rId2" Type="http://schemas.openxmlformats.org/officeDocument/2006/relationships/notesSlide" Target="../notesSlides/notesSlide9.xml"/><Relationship Id="rId3" Type="http://schemas.openxmlformats.org/officeDocument/2006/relationships/image" Target="../media/image37.png"/><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image" Target="../media/image39.png"/><Relationship Id="rId7" Type="http://schemas.openxmlformats.org/officeDocument/2006/relationships/image" Target="../media/image32.png"/><Relationship Id="rId8" Type="http://schemas.openxmlformats.org/officeDocument/2006/relationships/image" Target="../media/image3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0.xml"/><Relationship Id="rId3" Type="http://schemas.openxmlformats.org/officeDocument/2006/relationships/image" Target="../media/image46.png"/><Relationship Id="rId4" Type="http://schemas.openxmlformats.org/officeDocument/2006/relationships/image" Target="../media/image41.png"/><Relationship Id="rId5" Type="http://schemas.openxmlformats.org/officeDocument/2006/relationships/image" Target="../media/image40.png"/><Relationship Id="rId6" Type="http://schemas.openxmlformats.org/officeDocument/2006/relationships/image" Target="../media/image42.png"/><Relationship Id="rId7" Type="http://schemas.openxmlformats.org/officeDocument/2006/relationships/image" Target="../media/image5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 Id="rId3" Type="http://schemas.openxmlformats.org/officeDocument/2006/relationships/image" Target="../media/image8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12.xml"/><Relationship Id="rId3" Type="http://schemas.openxmlformats.org/officeDocument/2006/relationships/image" Target="../media/image4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3.xml"/><Relationship Id="rId2" Type="http://schemas.openxmlformats.org/officeDocument/2006/relationships/notesSlide" Target="../notesSlides/notesSlide13.xml"/><Relationship Id="rId3" Type="http://schemas.openxmlformats.org/officeDocument/2006/relationships/image" Target="../media/image4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3.xml"/><Relationship Id="rId2" Type="http://schemas.openxmlformats.org/officeDocument/2006/relationships/notesSlide" Target="../notesSlides/notesSlide14.xml"/><Relationship Id="rId3" Type="http://schemas.openxmlformats.org/officeDocument/2006/relationships/image" Target="../media/image4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3.xml"/><Relationship Id="rId2" Type="http://schemas.openxmlformats.org/officeDocument/2006/relationships/notesSlide" Target="../notesSlides/notesSlide15.xml"/><Relationship Id="rId3" Type="http://schemas.openxmlformats.org/officeDocument/2006/relationships/image" Target="../media/image55.png"/><Relationship Id="rId4" Type="http://schemas.openxmlformats.org/officeDocument/2006/relationships/image" Target="../media/image5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3.xml"/><Relationship Id="rId2" Type="http://schemas.openxmlformats.org/officeDocument/2006/relationships/notesSlide" Target="../notesSlides/notesSlide16.xml"/><Relationship Id="rId3" Type="http://schemas.openxmlformats.org/officeDocument/2006/relationships/image" Target="../media/image49.png"/><Relationship Id="rId4" Type="http://schemas.openxmlformats.org/officeDocument/2006/relationships/image" Target="../media/image86.png"/><Relationship Id="rId5" Type="http://schemas.openxmlformats.org/officeDocument/2006/relationships/image" Target="../media/image54.png"/><Relationship Id="rId6" Type="http://schemas.openxmlformats.org/officeDocument/2006/relationships/image" Target="../media/image52.png"/><Relationship Id="rId7" Type="http://schemas.openxmlformats.org/officeDocument/2006/relationships/image" Target="../media/image6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3.xml"/><Relationship Id="rId2" Type="http://schemas.openxmlformats.org/officeDocument/2006/relationships/notesSlide" Target="../notesSlides/notesSlide17.xml"/><Relationship Id="rId3" Type="http://schemas.openxmlformats.org/officeDocument/2006/relationships/image" Target="../media/image57.png"/><Relationship Id="rId4" Type="http://schemas.openxmlformats.org/officeDocument/2006/relationships/image" Target="../media/image54.png"/><Relationship Id="rId5" Type="http://schemas.openxmlformats.org/officeDocument/2006/relationships/image" Target="../media/image64.png"/><Relationship Id="rId6" Type="http://schemas.openxmlformats.org/officeDocument/2006/relationships/image" Target="../media/image5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3.xml"/><Relationship Id="rId2" Type="http://schemas.openxmlformats.org/officeDocument/2006/relationships/notesSlide" Target="../notesSlides/notesSlide18.xml"/><Relationship Id="rId3" Type="http://schemas.openxmlformats.org/officeDocument/2006/relationships/image" Target="../media/image60.png"/><Relationship Id="rId4" Type="http://schemas.openxmlformats.org/officeDocument/2006/relationships/image" Target="../media/image6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3.xml"/><Relationship Id="rId2" Type="http://schemas.openxmlformats.org/officeDocument/2006/relationships/notesSlide" Target="../notesSlides/notesSlide19.xml"/><Relationship Id="rId3" Type="http://schemas.openxmlformats.org/officeDocument/2006/relationships/image" Target="../media/image58.png"/><Relationship Id="rId4" Type="http://schemas.openxmlformats.org/officeDocument/2006/relationships/image" Target="../media/image62.png"/><Relationship Id="rId5" Type="http://schemas.openxmlformats.org/officeDocument/2006/relationships/image" Target="../media/image49.png"/><Relationship Id="rId6" Type="http://schemas.openxmlformats.org/officeDocument/2006/relationships/image" Target="../media/image52.png"/><Relationship Id="rId7" Type="http://schemas.openxmlformats.org/officeDocument/2006/relationships/image" Target="../media/image6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3.xml"/><Relationship Id="rId2" Type="http://schemas.openxmlformats.org/officeDocument/2006/relationships/notesSlide" Target="../notesSlides/notesSlide20.xml"/><Relationship Id="rId3" Type="http://schemas.openxmlformats.org/officeDocument/2006/relationships/image" Target="../media/image83.png"/><Relationship Id="rId4" Type="http://schemas.openxmlformats.org/officeDocument/2006/relationships/image" Target="../media/image54.png"/><Relationship Id="rId5" Type="http://schemas.openxmlformats.org/officeDocument/2006/relationships/image" Target="../media/image52.png"/><Relationship Id="rId6" Type="http://schemas.openxmlformats.org/officeDocument/2006/relationships/image" Target="../media/image6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2.xml"/><Relationship Id="rId2" Type="http://schemas.openxmlformats.org/officeDocument/2006/relationships/notesSlide" Target="../notesSlides/notesSlide21.xml"/><Relationship Id="rId3" Type="http://schemas.openxmlformats.org/officeDocument/2006/relationships/image" Target="../media/image61.png"/><Relationship Id="rId4" Type="http://schemas.openxmlformats.org/officeDocument/2006/relationships/image" Target="../media/image8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22.xml"/><Relationship Id="rId3" Type="http://schemas.openxmlformats.org/officeDocument/2006/relationships/image" Target="../media/image65.png"/><Relationship Id="rId4" Type="http://schemas.openxmlformats.org/officeDocument/2006/relationships/image" Target="../media/image6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4.xml"/><Relationship Id="rId3" Type="http://schemas.openxmlformats.org/officeDocument/2006/relationships/image" Target="../media/image69.png"/><Relationship Id="rId4" Type="http://schemas.openxmlformats.org/officeDocument/2006/relationships/image" Target="../media/image68.png"/><Relationship Id="rId5" Type="http://schemas.openxmlformats.org/officeDocument/2006/relationships/image" Target="../media/image8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7.xml"/><Relationship Id="rId3" Type="http://schemas.openxmlformats.org/officeDocument/2006/relationships/hyperlink" Target="mailto:ucmigration@turnitin.com"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2.xml"/><Relationship Id="rId3" Type="http://schemas.openxmlformats.org/officeDocument/2006/relationships/image" Target="../media/image80.png"/><Relationship Id="rId4" Type="http://schemas.openxmlformats.org/officeDocument/2006/relationships/image" Target="../media/image7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3.xml"/><Relationship Id="rId3" Type="http://schemas.openxmlformats.org/officeDocument/2006/relationships/image" Target="../media/image70.png"/><Relationship Id="rId4" Type="http://schemas.openxmlformats.org/officeDocument/2006/relationships/image" Target="../media/image75.png"/><Relationship Id="rId5" Type="http://schemas.openxmlformats.org/officeDocument/2006/relationships/image" Target="../media/image73.png"/><Relationship Id="rId6" Type="http://schemas.openxmlformats.org/officeDocument/2006/relationships/image" Target="../media/image8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4.xml"/><Relationship Id="rId3" Type="http://schemas.openxmlformats.org/officeDocument/2006/relationships/image" Target="../media/image76.png"/><Relationship Id="rId4" Type="http://schemas.openxmlformats.org/officeDocument/2006/relationships/image" Target="../media/image71.png"/><Relationship Id="rId5" Type="http://schemas.openxmlformats.org/officeDocument/2006/relationships/image" Target="../media/image7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6.xml"/><Relationship Id="rId3" Type="http://schemas.openxmlformats.org/officeDocument/2006/relationships/hyperlink" Target="mailto:support@turnitin.com" TargetMode="External"/><Relationship Id="rId4" Type="http://schemas.openxmlformats.org/officeDocument/2006/relationships/image" Target="../media/image7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7.xml"/><Relationship Id="rId3" Type="http://schemas.openxmlformats.org/officeDocument/2006/relationships/hyperlink" Target="https://help.turnitin.com/migrations/unicheck-migration.htm" TargetMode="External"/><Relationship Id="rId4" Type="http://schemas.openxmlformats.org/officeDocument/2006/relationships/hyperlink" Target="https://turnitin.forumbee.com/category/unicheck-migrations" TargetMode="External"/><Relationship Id="rId5" Type="http://schemas.openxmlformats.org/officeDocument/2006/relationships/hyperlink" Target="https://help.turnitin.com/integrity/administrator.htm" TargetMode="External"/><Relationship Id="rId6" Type="http://schemas.openxmlformats.org/officeDocument/2006/relationships/hyperlink" Target="https://help.turnitin.com/integrity/instructor.htm" TargetMode="External"/><Relationship Id="rId7" Type="http://schemas.openxmlformats.org/officeDocument/2006/relationships/hyperlink" Target="https://view-su2.highspot.com/viewer/6411eda21583effb0a16620a" TargetMode="External"/><Relationship Id="rId8" Type="http://schemas.openxmlformats.org/officeDocument/2006/relationships/image" Target="../media/image7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1" name="Shape 551"/>
        <p:cNvGrpSpPr/>
        <p:nvPr/>
      </p:nvGrpSpPr>
      <p:grpSpPr>
        <a:xfrm>
          <a:off x="0" y="0"/>
          <a:ext cx="0" cy="0"/>
          <a:chOff x="0" y="0"/>
          <a:chExt cx="0" cy="0"/>
        </a:xfrm>
      </p:grpSpPr>
      <p:sp>
        <p:nvSpPr>
          <p:cNvPr id="552" name="Google Shape;552;p97"/>
          <p:cNvSpPr txBox="1"/>
          <p:nvPr>
            <p:ph type="title"/>
          </p:nvPr>
        </p:nvSpPr>
        <p:spPr>
          <a:xfrm>
            <a:off x="763200" y="2253600"/>
            <a:ext cx="6219000" cy="83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Introducing Turnitin Similarity</a:t>
            </a:r>
            <a:endParaRPr/>
          </a:p>
          <a:p>
            <a:pPr indent="0" lvl="0" marL="0" rtl="0" algn="l">
              <a:spcBef>
                <a:spcPts val="0"/>
              </a:spcBef>
              <a:spcAft>
                <a:spcPts val="0"/>
              </a:spcAft>
              <a:buNone/>
            </a:pPr>
            <a:r>
              <a:rPr lang="en-GB" sz="2300">
                <a:latin typeface="Lexend Deca Light"/>
                <a:ea typeface="Lexend Deca Light"/>
                <a:cs typeface="Lexend Deca Light"/>
                <a:sym typeface="Lexend Deca Light"/>
              </a:rPr>
              <a:t>A special event for Unicheck customers</a:t>
            </a:r>
            <a:endParaRPr>
              <a:latin typeface="Lexend Deca Light"/>
              <a:ea typeface="Lexend Deca Light"/>
              <a:cs typeface="Lexend Deca Light"/>
              <a:sym typeface="Lexend Deca Light"/>
            </a:endParaRPr>
          </a:p>
        </p:txBody>
      </p:sp>
      <p:sp>
        <p:nvSpPr>
          <p:cNvPr id="553" name="Google Shape;553;p97"/>
          <p:cNvSpPr txBox="1"/>
          <p:nvPr>
            <p:ph idx="1" type="subTitle"/>
          </p:nvPr>
        </p:nvSpPr>
        <p:spPr>
          <a:xfrm>
            <a:off x="763200" y="3632400"/>
            <a:ext cx="4546800" cy="468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GB">
                <a:solidFill>
                  <a:schemeClr val="lt1"/>
                </a:solidFill>
              </a:rPr>
              <a:t>April 18, 2023</a:t>
            </a:r>
            <a:endParaRPr>
              <a:solidFill>
                <a:schemeClr val="l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7" name="Shape 557"/>
        <p:cNvGrpSpPr/>
        <p:nvPr/>
      </p:nvGrpSpPr>
      <p:grpSpPr>
        <a:xfrm>
          <a:off x="0" y="0"/>
          <a:ext cx="0" cy="0"/>
          <a:chOff x="0" y="0"/>
          <a:chExt cx="0" cy="0"/>
        </a:xfrm>
      </p:grpSpPr>
      <p:sp>
        <p:nvSpPr>
          <p:cNvPr id="558" name="Google Shape;558;p98"/>
          <p:cNvSpPr txBox="1"/>
          <p:nvPr>
            <p:ph idx="4294967295" type="title"/>
          </p:nvPr>
        </p:nvSpPr>
        <p:spPr>
          <a:xfrm>
            <a:off x="507600" y="608400"/>
            <a:ext cx="6912000" cy="65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2600"/>
              <a:t>Housekeeping</a:t>
            </a:r>
            <a:endParaRPr sz="2600"/>
          </a:p>
        </p:txBody>
      </p:sp>
      <p:sp>
        <p:nvSpPr>
          <p:cNvPr id="559" name="Google Shape;559;p98"/>
          <p:cNvSpPr txBox="1"/>
          <p:nvPr>
            <p:ph idx="4294967295" type="body"/>
          </p:nvPr>
        </p:nvSpPr>
        <p:spPr>
          <a:xfrm>
            <a:off x="507600" y="1375200"/>
            <a:ext cx="4050900" cy="3366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400">
                <a:solidFill>
                  <a:schemeClr val="lt2"/>
                </a:solidFill>
                <a:latin typeface="Lexend Deca"/>
                <a:ea typeface="Lexend Deca"/>
                <a:cs typeface="Lexend Deca"/>
                <a:sym typeface="Lexend Deca"/>
              </a:rPr>
              <a:t> A few points before we get started</a:t>
            </a:r>
            <a:endParaRPr sz="1400">
              <a:solidFill>
                <a:schemeClr val="lt2"/>
              </a:solidFill>
              <a:latin typeface="Lexend Deca"/>
              <a:ea typeface="Lexend Deca"/>
              <a:cs typeface="Lexend Deca"/>
              <a:sym typeface="Lexend Deca"/>
            </a:endParaRPr>
          </a:p>
          <a:p>
            <a:pPr indent="0" lvl="0" marL="0" rtl="0" algn="l">
              <a:spcBef>
                <a:spcPts val="0"/>
              </a:spcBef>
              <a:spcAft>
                <a:spcPts val="0"/>
              </a:spcAft>
              <a:buNone/>
            </a:pPr>
            <a:r>
              <a:t/>
            </a:r>
            <a:endParaRPr b="1" sz="1100">
              <a:solidFill>
                <a:srgbClr val="003C46"/>
              </a:solidFill>
              <a:latin typeface="Lexend Deca"/>
              <a:ea typeface="Lexend Deca"/>
              <a:cs typeface="Lexend Deca"/>
              <a:sym typeface="Lexend Deca"/>
            </a:endParaRPr>
          </a:p>
          <a:p>
            <a:pPr indent="-298450" lvl="0" marL="457200" rtl="0" algn="l">
              <a:spcBef>
                <a:spcPts val="0"/>
              </a:spcBef>
              <a:spcAft>
                <a:spcPts val="0"/>
              </a:spcAft>
              <a:buClr>
                <a:srgbClr val="000000"/>
              </a:buClr>
              <a:buSzPts val="1100"/>
              <a:buFont typeface="Lexend Deca Light"/>
              <a:buChar char="●"/>
            </a:pPr>
            <a:r>
              <a:rPr lang="en-GB" sz="1100">
                <a:solidFill>
                  <a:srgbClr val="000000"/>
                </a:solidFill>
                <a:latin typeface="Lexend Deca Light"/>
                <a:ea typeface="Lexend Deca Light"/>
                <a:cs typeface="Lexend Deca Light"/>
                <a:sym typeface="Lexend Deca Light"/>
              </a:rPr>
              <a:t>All participants are muted </a:t>
            </a:r>
            <a:endParaRPr sz="1100">
              <a:solidFill>
                <a:srgbClr val="000000"/>
              </a:solidFill>
              <a:latin typeface="Lexend Deca Light"/>
              <a:ea typeface="Lexend Deca Light"/>
              <a:cs typeface="Lexend Deca Light"/>
              <a:sym typeface="Lexend Deca Light"/>
            </a:endParaRPr>
          </a:p>
          <a:p>
            <a:pPr indent="-298450" lvl="0" marL="457200" rtl="0" algn="l">
              <a:spcBef>
                <a:spcPts val="1000"/>
              </a:spcBef>
              <a:spcAft>
                <a:spcPts val="0"/>
              </a:spcAft>
              <a:buClr>
                <a:srgbClr val="000000"/>
              </a:buClr>
              <a:buSzPts val="1100"/>
              <a:buFont typeface="Lexend Deca Light"/>
              <a:buChar char="●"/>
            </a:pPr>
            <a:r>
              <a:rPr lang="en-GB" sz="1100">
                <a:solidFill>
                  <a:srgbClr val="000000"/>
                </a:solidFill>
                <a:latin typeface="Lexend Deca Light"/>
                <a:ea typeface="Lexend Deca Light"/>
                <a:cs typeface="Lexend Deca Light"/>
                <a:sym typeface="Lexend Deca Light"/>
              </a:rPr>
              <a:t>Please use the </a:t>
            </a:r>
            <a:r>
              <a:rPr b="1" lang="en-GB" sz="1100">
                <a:solidFill>
                  <a:srgbClr val="000000"/>
                </a:solidFill>
                <a:latin typeface="Lexend Deca"/>
                <a:ea typeface="Lexend Deca"/>
                <a:cs typeface="Lexend Deca"/>
                <a:sym typeface="Lexend Deca"/>
              </a:rPr>
              <a:t>Zoom Webinar Q&amp;A</a:t>
            </a:r>
            <a:r>
              <a:rPr lang="en-GB" sz="1100">
                <a:solidFill>
                  <a:srgbClr val="000000"/>
                </a:solidFill>
                <a:latin typeface="Lexend Deca Light"/>
                <a:ea typeface="Lexend Deca Light"/>
                <a:cs typeface="Lexend Deca Light"/>
                <a:sym typeface="Lexend Deca Light"/>
              </a:rPr>
              <a:t> to submit questions and feedback </a:t>
            </a:r>
            <a:endParaRPr sz="1100">
              <a:solidFill>
                <a:srgbClr val="000000"/>
              </a:solidFill>
              <a:latin typeface="Lexend Deca Light"/>
              <a:ea typeface="Lexend Deca Light"/>
              <a:cs typeface="Lexend Deca Light"/>
              <a:sym typeface="Lexend Deca Light"/>
            </a:endParaRPr>
          </a:p>
          <a:p>
            <a:pPr indent="-298450" lvl="0" marL="457200" rtl="0" algn="l">
              <a:spcBef>
                <a:spcPts val="1000"/>
              </a:spcBef>
              <a:spcAft>
                <a:spcPts val="0"/>
              </a:spcAft>
              <a:buClr>
                <a:srgbClr val="000000"/>
              </a:buClr>
              <a:buSzPts val="1100"/>
              <a:buFont typeface="Lexend Deca Light"/>
              <a:buChar char="●"/>
            </a:pPr>
            <a:r>
              <a:rPr lang="en-GB" sz="1100">
                <a:solidFill>
                  <a:srgbClr val="000000"/>
                </a:solidFill>
                <a:latin typeface="Lexend Deca Light"/>
                <a:ea typeface="Lexend Deca Light"/>
                <a:cs typeface="Lexend Deca Light"/>
                <a:sym typeface="Lexend Deca Light"/>
              </a:rPr>
              <a:t>Post your questions at any time! </a:t>
            </a:r>
            <a:endParaRPr sz="1100">
              <a:solidFill>
                <a:srgbClr val="000000"/>
              </a:solidFill>
              <a:latin typeface="Lexend Deca Light"/>
              <a:ea typeface="Lexend Deca Light"/>
              <a:cs typeface="Lexend Deca Light"/>
              <a:sym typeface="Lexend Deca Light"/>
            </a:endParaRPr>
          </a:p>
          <a:p>
            <a:pPr indent="-298450" lvl="0" marL="457200" rtl="0" algn="l">
              <a:spcBef>
                <a:spcPts val="1000"/>
              </a:spcBef>
              <a:spcAft>
                <a:spcPts val="1000"/>
              </a:spcAft>
              <a:buClr>
                <a:srgbClr val="000000"/>
              </a:buClr>
              <a:buSzPts val="1100"/>
              <a:buFont typeface="Lexend Deca Light"/>
              <a:buChar char="●"/>
            </a:pPr>
            <a:r>
              <a:rPr lang="en-GB" sz="1100">
                <a:solidFill>
                  <a:srgbClr val="000000"/>
                </a:solidFill>
                <a:latin typeface="Lexend Deca Light"/>
                <a:ea typeface="Lexend Deca Light"/>
                <a:cs typeface="Lexend Deca Light"/>
                <a:sym typeface="Lexend Deca Light"/>
              </a:rPr>
              <a:t>Webinar recording will be emailed and posted afterwards</a:t>
            </a:r>
            <a:endParaRPr b="1" sz="1100">
              <a:solidFill>
                <a:srgbClr val="003C46"/>
              </a:solidFill>
              <a:latin typeface="Lexend Deca"/>
              <a:ea typeface="Lexend Deca"/>
              <a:cs typeface="Lexend Deca"/>
              <a:sym typeface="Lexend Deca"/>
            </a:endParaRPr>
          </a:p>
        </p:txBody>
      </p:sp>
      <p:pic>
        <p:nvPicPr>
          <p:cNvPr id="560" name="Google Shape;560;p98"/>
          <p:cNvPicPr preferRelativeResize="0"/>
          <p:nvPr/>
        </p:nvPicPr>
        <p:blipFill rotWithShape="1">
          <a:blip r:embed="rId3">
            <a:alphaModFix/>
          </a:blip>
          <a:srcRect b="0" l="34719" r="36021" t="0"/>
          <a:stretch/>
        </p:blipFill>
        <p:spPr>
          <a:xfrm>
            <a:off x="5322500" y="1267200"/>
            <a:ext cx="2675374" cy="228600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4" name="Shape 564"/>
        <p:cNvGrpSpPr/>
        <p:nvPr/>
      </p:nvGrpSpPr>
      <p:grpSpPr>
        <a:xfrm>
          <a:off x="0" y="0"/>
          <a:ext cx="0" cy="0"/>
          <a:chOff x="0" y="0"/>
          <a:chExt cx="0" cy="0"/>
        </a:xfrm>
      </p:grpSpPr>
      <p:sp>
        <p:nvSpPr>
          <p:cNvPr id="565" name="Google Shape;565;p99"/>
          <p:cNvSpPr txBox="1"/>
          <p:nvPr>
            <p:ph idx="4294967295" type="title"/>
          </p:nvPr>
        </p:nvSpPr>
        <p:spPr>
          <a:xfrm>
            <a:off x="507600" y="608400"/>
            <a:ext cx="6912000" cy="65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2600"/>
              <a:t>A</a:t>
            </a:r>
            <a:r>
              <a:rPr lang="en-GB" sz="2600"/>
              <a:t>genda</a:t>
            </a:r>
            <a:endParaRPr sz="2600"/>
          </a:p>
        </p:txBody>
      </p:sp>
      <p:sp>
        <p:nvSpPr>
          <p:cNvPr id="566" name="Google Shape;566;p99"/>
          <p:cNvSpPr txBox="1"/>
          <p:nvPr>
            <p:ph idx="4294967295" type="body"/>
          </p:nvPr>
        </p:nvSpPr>
        <p:spPr>
          <a:xfrm>
            <a:off x="507600" y="1375200"/>
            <a:ext cx="4050900" cy="3366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400">
                <a:solidFill>
                  <a:schemeClr val="lt2"/>
                </a:solidFill>
                <a:latin typeface="Lexend Deca"/>
                <a:ea typeface="Lexend Deca"/>
                <a:cs typeface="Lexend Deca"/>
                <a:sym typeface="Lexend Deca"/>
              </a:rPr>
              <a:t>What to expect from today’s webinar</a:t>
            </a:r>
            <a:endParaRPr sz="1400">
              <a:solidFill>
                <a:schemeClr val="lt2"/>
              </a:solidFill>
              <a:latin typeface="Lexend Deca"/>
              <a:ea typeface="Lexend Deca"/>
              <a:cs typeface="Lexend Deca"/>
              <a:sym typeface="Lexend Deca"/>
            </a:endParaRPr>
          </a:p>
          <a:p>
            <a:pPr indent="0" lvl="0" marL="0" rtl="0" algn="l">
              <a:spcBef>
                <a:spcPts val="0"/>
              </a:spcBef>
              <a:spcAft>
                <a:spcPts val="0"/>
              </a:spcAft>
              <a:buNone/>
            </a:pPr>
            <a:r>
              <a:t/>
            </a:r>
            <a:endParaRPr b="1" sz="1100">
              <a:solidFill>
                <a:srgbClr val="003C46"/>
              </a:solidFill>
              <a:latin typeface="Lexend Deca"/>
              <a:ea typeface="Lexend Deca"/>
              <a:cs typeface="Lexend Deca"/>
              <a:sym typeface="Lexend Deca"/>
            </a:endParaRPr>
          </a:p>
          <a:p>
            <a:pPr indent="-298450" lvl="0" marL="457200" rtl="0" algn="l">
              <a:spcBef>
                <a:spcPts val="0"/>
              </a:spcBef>
              <a:spcAft>
                <a:spcPts val="0"/>
              </a:spcAft>
              <a:buClr>
                <a:srgbClr val="000000"/>
              </a:buClr>
              <a:buSzPts val="1100"/>
              <a:buFont typeface="Lexend Deca Light"/>
              <a:buChar char="●"/>
            </a:pPr>
            <a:r>
              <a:rPr lang="en-GB" sz="1100">
                <a:solidFill>
                  <a:srgbClr val="000000"/>
                </a:solidFill>
                <a:latin typeface="Lexend Deca Light"/>
                <a:ea typeface="Lexend Deca Light"/>
                <a:cs typeface="Lexend Deca Light"/>
                <a:sym typeface="Lexend Deca Light"/>
              </a:rPr>
              <a:t>Welcome</a:t>
            </a:r>
            <a:endParaRPr sz="1100">
              <a:solidFill>
                <a:srgbClr val="000000"/>
              </a:solidFill>
              <a:latin typeface="Lexend Deca Light"/>
              <a:ea typeface="Lexend Deca Light"/>
              <a:cs typeface="Lexend Deca Light"/>
              <a:sym typeface="Lexend Deca Light"/>
            </a:endParaRPr>
          </a:p>
          <a:p>
            <a:pPr indent="-298450" lvl="0" marL="457200" rtl="0" algn="l">
              <a:spcBef>
                <a:spcPts val="1000"/>
              </a:spcBef>
              <a:spcAft>
                <a:spcPts val="0"/>
              </a:spcAft>
              <a:buClr>
                <a:srgbClr val="000000"/>
              </a:buClr>
              <a:buSzPts val="1100"/>
              <a:buFont typeface="Lexend Deca Light"/>
              <a:buChar char="●"/>
            </a:pPr>
            <a:r>
              <a:rPr lang="en-GB" sz="1100">
                <a:solidFill>
                  <a:srgbClr val="000000"/>
                </a:solidFill>
                <a:latin typeface="Lexend Deca Light"/>
                <a:ea typeface="Lexend Deca Light"/>
                <a:cs typeface="Lexend Deca Light"/>
                <a:sym typeface="Lexend Deca Light"/>
              </a:rPr>
              <a:t>Overview of Similarity</a:t>
            </a:r>
            <a:endParaRPr sz="1100">
              <a:solidFill>
                <a:srgbClr val="000000"/>
              </a:solidFill>
              <a:latin typeface="Lexend Deca Light"/>
              <a:ea typeface="Lexend Deca Light"/>
              <a:cs typeface="Lexend Deca Light"/>
              <a:sym typeface="Lexend Deca Light"/>
            </a:endParaRPr>
          </a:p>
          <a:p>
            <a:pPr indent="-298450" lvl="0" marL="457200" rtl="0" algn="l">
              <a:spcBef>
                <a:spcPts val="1000"/>
              </a:spcBef>
              <a:spcAft>
                <a:spcPts val="0"/>
              </a:spcAft>
              <a:buClr>
                <a:srgbClr val="000000"/>
              </a:buClr>
              <a:buSzPts val="1100"/>
              <a:buFont typeface="Lexend Deca Light"/>
              <a:buChar char="●"/>
            </a:pPr>
            <a:r>
              <a:rPr lang="en-GB" sz="1100">
                <a:solidFill>
                  <a:srgbClr val="000000"/>
                </a:solidFill>
                <a:latin typeface="Lexend Deca Light"/>
                <a:ea typeface="Lexend Deca Light"/>
                <a:cs typeface="Lexend Deca Light"/>
                <a:sym typeface="Lexend Deca Light"/>
              </a:rPr>
              <a:t>Demo</a:t>
            </a:r>
            <a:endParaRPr sz="1100">
              <a:solidFill>
                <a:srgbClr val="000000"/>
              </a:solidFill>
              <a:latin typeface="Lexend Deca Light"/>
              <a:ea typeface="Lexend Deca Light"/>
              <a:cs typeface="Lexend Deca Light"/>
              <a:sym typeface="Lexend Deca Light"/>
            </a:endParaRPr>
          </a:p>
          <a:p>
            <a:pPr indent="-298450" lvl="0" marL="457200" rtl="0" algn="l">
              <a:spcBef>
                <a:spcPts val="1000"/>
              </a:spcBef>
              <a:spcAft>
                <a:spcPts val="0"/>
              </a:spcAft>
              <a:buClr>
                <a:srgbClr val="000000"/>
              </a:buClr>
              <a:buSzPts val="1100"/>
              <a:buFont typeface="Lexend Deca Light"/>
              <a:buChar char="●"/>
            </a:pPr>
            <a:r>
              <a:rPr lang="en-GB" sz="1100">
                <a:solidFill>
                  <a:srgbClr val="000000"/>
                </a:solidFill>
                <a:latin typeface="Lexend Deca Light"/>
                <a:ea typeface="Lexend Deca Light"/>
                <a:cs typeface="Lexend Deca Light"/>
                <a:sym typeface="Lexend Deca Light"/>
              </a:rPr>
              <a:t>Migration overview</a:t>
            </a:r>
            <a:endParaRPr sz="1100">
              <a:solidFill>
                <a:srgbClr val="000000"/>
              </a:solidFill>
              <a:latin typeface="Lexend Deca Light"/>
              <a:ea typeface="Lexend Deca Light"/>
              <a:cs typeface="Lexend Deca Light"/>
              <a:sym typeface="Lexend Deca Light"/>
            </a:endParaRPr>
          </a:p>
          <a:p>
            <a:pPr indent="-298450" lvl="0" marL="457200" rtl="0" algn="l">
              <a:spcBef>
                <a:spcPts val="1000"/>
              </a:spcBef>
              <a:spcAft>
                <a:spcPts val="1000"/>
              </a:spcAft>
              <a:buClr>
                <a:srgbClr val="000000"/>
              </a:buClr>
              <a:buSzPts val="1100"/>
              <a:buFont typeface="Lexend Deca Light"/>
              <a:buChar char="●"/>
            </a:pPr>
            <a:r>
              <a:rPr lang="en-GB" sz="1100">
                <a:solidFill>
                  <a:srgbClr val="000000"/>
                </a:solidFill>
                <a:latin typeface="Lexend Deca Light"/>
                <a:ea typeface="Lexend Deca Light"/>
                <a:cs typeface="Lexend Deca Light"/>
                <a:sym typeface="Lexend Deca Light"/>
              </a:rPr>
              <a:t>Additional resources, Q&amp;A</a:t>
            </a:r>
            <a:endParaRPr b="1" sz="1100">
              <a:solidFill>
                <a:srgbClr val="003C46"/>
              </a:solidFill>
              <a:latin typeface="Lexend Deca"/>
              <a:ea typeface="Lexend Deca"/>
              <a:cs typeface="Lexend Deca"/>
              <a:sym typeface="Lexend Deca"/>
            </a:endParaRPr>
          </a:p>
        </p:txBody>
      </p:sp>
      <p:sp>
        <p:nvSpPr>
          <p:cNvPr id="567" name="Google Shape;567;p99"/>
          <p:cNvSpPr/>
          <p:nvPr/>
        </p:nvSpPr>
        <p:spPr>
          <a:xfrm>
            <a:off x="5413550" y="1573000"/>
            <a:ext cx="1798800" cy="1798800"/>
          </a:xfrm>
          <a:prstGeom prst="roundRect">
            <a:avLst>
              <a:gd fmla="val 4695" name="adj"/>
            </a:avLst>
          </a:prstGeom>
          <a:solidFill>
            <a:schemeClr val="accent6"/>
          </a:solidFill>
          <a:ln>
            <a:noFill/>
          </a:ln>
          <a:effectLst>
            <a:outerShdw blurRad="342900" rotWithShape="0" algn="bl" dir="5400000" dist="38100">
              <a:srgbClr val="000000">
                <a:alpha val="15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1600"/>
              </a:spcAft>
              <a:buNone/>
            </a:pPr>
            <a:r>
              <a:t/>
            </a:r>
            <a:endParaRPr/>
          </a:p>
        </p:txBody>
      </p:sp>
      <p:pic>
        <p:nvPicPr>
          <p:cNvPr id="568" name="Google Shape;568;p99"/>
          <p:cNvPicPr preferRelativeResize="0"/>
          <p:nvPr/>
        </p:nvPicPr>
        <p:blipFill>
          <a:blip r:embed="rId3">
            <a:alphaModFix/>
          </a:blip>
          <a:stretch>
            <a:fillRect/>
          </a:stretch>
        </p:blipFill>
        <p:spPr>
          <a:xfrm>
            <a:off x="5723092" y="1882548"/>
            <a:ext cx="1179725" cy="11797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2" name="Shape 572"/>
        <p:cNvGrpSpPr/>
        <p:nvPr/>
      </p:nvGrpSpPr>
      <p:grpSpPr>
        <a:xfrm>
          <a:off x="0" y="0"/>
          <a:ext cx="0" cy="0"/>
          <a:chOff x="0" y="0"/>
          <a:chExt cx="0" cy="0"/>
        </a:xfrm>
      </p:grpSpPr>
      <p:sp>
        <p:nvSpPr>
          <p:cNvPr id="573" name="Google Shape;573;p100"/>
          <p:cNvSpPr txBox="1"/>
          <p:nvPr>
            <p:ph idx="4294967295" type="title"/>
          </p:nvPr>
        </p:nvSpPr>
        <p:spPr>
          <a:xfrm>
            <a:off x="507600" y="608400"/>
            <a:ext cx="6912000" cy="65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2600"/>
              <a:t>Welcome and introduction</a:t>
            </a:r>
            <a:endParaRPr sz="2600"/>
          </a:p>
        </p:txBody>
      </p:sp>
      <p:sp>
        <p:nvSpPr>
          <p:cNvPr id="574" name="Google Shape;574;p100"/>
          <p:cNvSpPr txBox="1"/>
          <p:nvPr>
            <p:ph idx="4294967295" type="body"/>
          </p:nvPr>
        </p:nvSpPr>
        <p:spPr>
          <a:xfrm>
            <a:off x="696025" y="1375200"/>
            <a:ext cx="3276000" cy="3366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400">
                <a:solidFill>
                  <a:schemeClr val="lt2"/>
                </a:solidFill>
                <a:latin typeface="Lexend Deca"/>
                <a:ea typeface="Lexend Deca"/>
                <a:cs typeface="Lexend Deca"/>
                <a:sym typeface="Lexend Deca"/>
              </a:rPr>
              <a:t> </a:t>
            </a:r>
            <a:endParaRPr sz="1400">
              <a:solidFill>
                <a:schemeClr val="lt2"/>
              </a:solidFill>
              <a:latin typeface="Lexend Deca"/>
              <a:ea typeface="Lexend Deca"/>
              <a:cs typeface="Lexend Deca"/>
              <a:sym typeface="Lexend Deca"/>
            </a:endParaRPr>
          </a:p>
          <a:p>
            <a:pPr indent="0" lvl="0" marL="0" rtl="0" algn="l">
              <a:spcBef>
                <a:spcPts val="0"/>
              </a:spcBef>
              <a:spcAft>
                <a:spcPts val="0"/>
              </a:spcAft>
              <a:buNone/>
            </a:pPr>
            <a:r>
              <a:t/>
            </a:r>
            <a:endParaRPr b="1" sz="1100">
              <a:solidFill>
                <a:srgbClr val="003C46"/>
              </a:solidFill>
              <a:latin typeface="Lexend Deca"/>
              <a:ea typeface="Lexend Deca"/>
              <a:cs typeface="Lexend Deca"/>
              <a:sym typeface="Lexend Deca"/>
            </a:endParaRPr>
          </a:p>
          <a:p>
            <a:pPr indent="0" lvl="0" marL="0" rtl="0" algn="l">
              <a:spcBef>
                <a:spcPts val="0"/>
              </a:spcBef>
              <a:spcAft>
                <a:spcPts val="0"/>
              </a:spcAft>
              <a:buNone/>
            </a:pPr>
            <a:r>
              <a:t/>
            </a:r>
            <a:endParaRPr sz="1100">
              <a:solidFill>
                <a:srgbClr val="000000"/>
              </a:solidFill>
              <a:latin typeface="Lexend Deca Light"/>
              <a:ea typeface="Lexend Deca Light"/>
              <a:cs typeface="Lexend Deca Light"/>
              <a:sym typeface="Lexend Deca Light"/>
            </a:endParaRPr>
          </a:p>
          <a:p>
            <a:pPr indent="0" lvl="0" marL="0" rtl="0" algn="l">
              <a:spcBef>
                <a:spcPts val="1000"/>
              </a:spcBef>
              <a:spcAft>
                <a:spcPts val="0"/>
              </a:spcAft>
              <a:buNone/>
            </a:pPr>
            <a:r>
              <a:t/>
            </a:r>
            <a:endParaRPr sz="1100">
              <a:solidFill>
                <a:srgbClr val="000000"/>
              </a:solidFill>
              <a:latin typeface="Lexend Deca Light"/>
              <a:ea typeface="Lexend Deca Light"/>
              <a:cs typeface="Lexend Deca Light"/>
              <a:sym typeface="Lexend Deca Light"/>
            </a:endParaRPr>
          </a:p>
          <a:p>
            <a:pPr indent="0" lvl="0" marL="0" rtl="0" algn="l">
              <a:spcBef>
                <a:spcPts val="1000"/>
              </a:spcBef>
              <a:spcAft>
                <a:spcPts val="0"/>
              </a:spcAft>
              <a:buNone/>
            </a:pPr>
            <a:r>
              <a:t/>
            </a:r>
            <a:endParaRPr sz="1100">
              <a:solidFill>
                <a:srgbClr val="000000"/>
              </a:solidFill>
              <a:latin typeface="Lexend Deca Light"/>
              <a:ea typeface="Lexend Deca Light"/>
              <a:cs typeface="Lexend Deca Light"/>
              <a:sym typeface="Lexend Deca Light"/>
            </a:endParaRPr>
          </a:p>
          <a:p>
            <a:pPr indent="0" lvl="0" marL="0" rtl="0" algn="l">
              <a:spcBef>
                <a:spcPts val="1000"/>
              </a:spcBef>
              <a:spcAft>
                <a:spcPts val="0"/>
              </a:spcAft>
              <a:buNone/>
            </a:pPr>
            <a:r>
              <a:t/>
            </a:r>
            <a:endParaRPr sz="1100">
              <a:solidFill>
                <a:srgbClr val="000000"/>
              </a:solidFill>
              <a:latin typeface="Lexend Deca Light"/>
              <a:ea typeface="Lexend Deca Light"/>
              <a:cs typeface="Lexend Deca Light"/>
              <a:sym typeface="Lexend Deca Light"/>
            </a:endParaRPr>
          </a:p>
          <a:p>
            <a:pPr indent="0" lvl="0" marL="0" rtl="0" algn="l">
              <a:spcBef>
                <a:spcPts val="1000"/>
              </a:spcBef>
              <a:spcAft>
                <a:spcPts val="0"/>
              </a:spcAft>
              <a:buNone/>
            </a:pPr>
            <a:r>
              <a:t/>
            </a:r>
            <a:endParaRPr sz="1100">
              <a:solidFill>
                <a:srgbClr val="000000"/>
              </a:solidFill>
              <a:latin typeface="Lexend Deca Light"/>
              <a:ea typeface="Lexend Deca Light"/>
              <a:cs typeface="Lexend Deca Light"/>
              <a:sym typeface="Lexend Deca Light"/>
            </a:endParaRPr>
          </a:p>
          <a:p>
            <a:pPr indent="0" lvl="0" marL="0" rtl="0" algn="l">
              <a:spcBef>
                <a:spcPts val="1000"/>
              </a:spcBef>
              <a:spcAft>
                <a:spcPts val="0"/>
              </a:spcAft>
              <a:buNone/>
            </a:pPr>
            <a:r>
              <a:rPr lang="en-GB" sz="1400">
                <a:solidFill>
                  <a:schemeClr val="lt2"/>
                </a:solidFill>
                <a:latin typeface="Lexend Deca Light"/>
                <a:ea typeface="Lexend Deca Light"/>
                <a:cs typeface="Lexend Deca Light"/>
                <a:sym typeface="Lexend Deca Light"/>
              </a:rPr>
              <a:t>Gretchen Hanson</a:t>
            </a:r>
            <a:endParaRPr sz="1400">
              <a:solidFill>
                <a:schemeClr val="lt2"/>
              </a:solidFill>
              <a:latin typeface="Lexend Deca Light"/>
              <a:ea typeface="Lexend Deca Light"/>
              <a:cs typeface="Lexend Deca Light"/>
              <a:sym typeface="Lexend Deca Light"/>
            </a:endParaRPr>
          </a:p>
          <a:p>
            <a:pPr indent="0" lvl="0" marL="0" rtl="0" algn="l">
              <a:spcBef>
                <a:spcPts val="1000"/>
              </a:spcBef>
              <a:spcAft>
                <a:spcPts val="1000"/>
              </a:spcAft>
              <a:buNone/>
            </a:pPr>
            <a:r>
              <a:rPr lang="en-GB" sz="1100">
                <a:solidFill>
                  <a:srgbClr val="000000"/>
                </a:solidFill>
                <a:latin typeface="Lexend Deca Light"/>
                <a:ea typeface="Lexend Deca Light"/>
                <a:cs typeface="Lexend Deca Light"/>
                <a:sym typeface="Lexend Deca Light"/>
              </a:rPr>
              <a:t>Director, Product Marketing</a:t>
            </a:r>
            <a:endParaRPr sz="1100">
              <a:solidFill>
                <a:srgbClr val="000000"/>
              </a:solidFill>
              <a:latin typeface="Lexend Deca Light"/>
              <a:ea typeface="Lexend Deca Light"/>
              <a:cs typeface="Lexend Deca Light"/>
              <a:sym typeface="Lexend Deca Light"/>
            </a:endParaRPr>
          </a:p>
        </p:txBody>
      </p:sp>
      <p:sp>
        <p:nvSpPr>
          <p:cNvPr id="575" name="Google Shape;575;p100"/>
          <p:cNvSpPr txBox="1"/>
          <p:nvPr>
            <p:ph idx="4294967295" type="body"/>
          </p:nvPr>
        </p:nvSpPr>
        <p:spPr>
          <a:xfrm>
            <a:off x="4291425" y="1375200"/>
            <a:ext cx="4050900" cy="3366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400">
                <a:solidFill>
                  <a:schemeClr val="lt2"/>
                </a:solidFill>
                <a:latin typeface="Lexend Deca"/>
                <a:ea typeface="Lexend Deca"/>
                <a:cs typeface="Lexend Deca"/>
                <a:sym typeface="Lexend Deca"/>
              </a:rPr>
              <a:t> </a:t>
            </a:r>
            <a:endParaRPr sz="1400">
              <a:solidFill>
                <a:schemeClr val="lt2"/>
              </a:solidFill>
              <a:latin typeface="Lexend Deca"/>
              <a:ea typeface="Lexend Deca"/>
              <a:cs typeface="Lexend Deca"/>
              <a:sym typeface="Lexend Deca"/>
            </a:endParaRPr>
          </a:p>
          <a:p>
            <a:pPr indent="0" lvl="0" marL="0" rtl="0" algn="l">
              <a:spcBef>
                <a:spcPts val="0"/>
              </a:spcBef>
              <a:spcAft>
                <a:spcPts val="0"/>
              </a:spcAft>
              <a:buNone/>
            </a:pPr>
            <a:r>
              <a:t/>
            </a:r>
            <a:endParaRPr b="1" sz="1100">
              <a:solidFill>
                <a:srgbClr val="003C46"/>
              </a:solidFill>
              <a:latin typeface="Lexend Deca"/>
              <a:ea typeface="Lexend Deca"/>
              <a:cs typeface="Lexend Deca"/>
              <a:sym typeface="Lexend Deca"/>
            </a:endParaRPr>
          </a:p>
          <a:p>
            <a:pPr indent="0" lvl="0" marL="0" rtl="0" algn="l">
              <a:spcBef>
                <a:spcPts val="0"/>
              </a:spcBef>
              <a:spcAft>
                <a:spcPts val="0"/>
              </a:spcAft>
              <a:buNone/>
            </a:pPr>
            <a:r>
              <a:t/>
            </a:r>
            <a:endParaRPr sz="1100">
              <a:solidFill>
                <a:srgbClr val="000000"/>
              </a:solidFill>
              <a:latin typeface="Lexend Deca Light"/>
              <a:ea typeface="Lexend Deca Light"/>
              <a:cs typeface="Lexend Deca Light"/>
              <a:sym typeface="Lexend Deca Light"/>
            </a:endParaRPr>
          </a:p>
          <a:p>
            <a:pPr indent="0" lvl="0" marL="0" rtl="0" algn="l">
              <a:spcBef>
                <a:spcPts val="1000"/>
              </a:spcBef>
              <a:spcAft>
                <a:spcPts val="0"/>
              </a:spcAft>
              <a:buNone/>
            </a:pPr>
            <a:r>
              <a:t/>
            </a:r>
            <a:endParaRPr sz="1100">
              <a:solidFill>
                <a:srgbClr val="000000"/>
              </a:solidFill>
              <a:latin typeface="Lexend Deca Light"/>
              <a:ea typeface="Lexend Deca Light"/>
              <a:cs typeface="Lexend Deca Light"/>
              <a:sym typeface="Lexend Deca Light"/>
            </a:endParaRPr>
          </a:p>
          <a:p>
            <a:pPr indent="0" lvl="0" marL="0" rtl="0" algn="l">
              <a:spcBef>
                <a:spcPts val="1000"/>
              </a:spcBef>
              <a:spcAft>
                <a:spcPts val="0"/>
              </a:spcAft>
              <a:buNone/>
            </a:pPr>
            <a:r>
              <a:t/>
            </a:r>
            <a:endParaRPr sz="1100">
              <a:solidFill>
                <a:srgbClr val="000000"/>
              </a:solidFill>
              <a:latin typeface="Lexend Deca Light"/>
              <a:ea typeface="Lexend Deca Light"/>
              <a:cs typeface="Lexend Deca Light"/>
              <a:sym typeface="Lexend Deca Light"/>
            </a:endParaRPr>
          </a:p>
          <a:p>
            <a:pPr indent="0" lvl="0" marL="0" rtl="0" algn="l">
              <a:spcBef>
                <a:spcPts val="1000"/>
              </a:spcBef>
              <a:spcAft>
                <a:spcPts val="0"/>
              </a:spcAft>
              <a:buNone/>
            </a:pPr>
            <a:r>
              <a:t/>
            </a:r>
            <a:endParaRPr sz="1100">
              <a:solidFill>
                <a:srgbClr val="000000"/>
              </a:solidFill>
              <a:latin typeface="Lexend Deca Light"/>
              <a:ea typeface="Lexend Deca Light"/>
              <a:cs typeface="Lexend Deca Light"/>
              <a:sym typeface="Lexend Deca Light"/>
            </a:endParaRPr>
          </a:p>
          <a:p>
            <a:pPr indent="0" lvl="0" marL="0" rtl="0" algn="l">
              <a:spcBef>
                <a:spcPts val="1000"/>
              </a:spcBef>
              <a:spcAft>
                <a:spcPts val="0"/>
              </a:spcAft>
              <a:buNone/>
            </a:pPr>
            <a:r>
              <a:t/>
            </a:r>
            <a:endParaRPr sz="1100">
              <a:solidFill>
                <a:srgbClr val="000000"/>
              </a:solidFill>
              <a:latin typeface="Lexend Deca Light"/>
              <a:ea typeface="Lexend Deca Light"/>
              <a:cs typeface="Lexend Deca Light"/>
              <a:sym typeface="Lexend Deca Light"/>
            </a:endParaRPr>
          </a:p>
          <a:p>
            <a:pPr indent="0" lvl="0" marL="0" rtl="0" algn="l">
              <a:spcBef>
                <a:spcPts val="1000"/>
              </a:spcBef>
              <a:spcAft>
                <a:spcPts val="0"/>
              </a:spcAft>
              <a:buNone/>
            </a:pPr>
            <a:r>
              <a:rPr lang="en-GB" sz="1400">
                <a:solidFill>
                  <a:schemeClr val="lt2"/>
                </a:solidFill>
                <a:latin typeface="Lexend Deca Light"/>
                <a:ea typeface="Lexend Deca Light"/>
                <a:cs typeface="Lexend Deca Light"/>
                <a:sym typeface="Lexend Deca Light"/>
              </a:rPr>
              <a:t>Michael Tesauro</a:t>
            </a:r>
            <a:endParaRPr sz="1400">
              <a:solidFill>
                <a:schemeClr val="lt2"/>
              </a:solidFill>
              <a:latin typeface="Lexend Deca Light"/>
              <a:ea typeface="Lexend Deca Light"/>
              <a:cs typeface="Lexend Deca Light"/>
              <a:sym typeface="Lexend Deca Light"/>
            </a:endParaRPr>
          </a:p>
          <a:p>
            <a:pPr indent="0" lvl="0" marL="0" rtl="0" algn="l">
              <a:spcBef>
                <a:spcPts val="1000"/>
              </a:spcBef>
              <a:spcAft>
                <a:spcPts val="1000"/>
              </a:spcAft>
              <a:buNone/>
            </a:pPr>
            <a:r>
              <a:rPr lang="en-GB" sz="1100">
                <a:solidFill>
                  <a:srgbClr val="000000"/>
                </a:solidFill>
                <a:latin typeface="Lexend Deca Light"/>
                <a:ea typeface="Lexend Deca Light"/>
                <a:cs typeface="Lexend Deca Light"/>
                <a:sym typeface="Lexend Deca Light"/>
              </a:rPr>
              <a:t>Principal, Product Marketing </a:t>
            </a:r>
            <a:r>
              <a:rPr lang="en-GB" sz="1100">
                <a:solidFill>
                  <a:srgbClr val="000000"/>
                </a:solidFill>
                <a:latin typeface="Lexend Deca Light"/>
                <a:ea typeface="Lexend Deca Light"/>
                <a:cs typeface="Lexend Deca Light"/>
                <a:sym typeface="Lexend Deca Light"/>
              </a:rPr>
              <a:t>Manager</a:t>
            </a:r>
            <a:endParaRPr sz="1100">
              <a:solidFill>
                <a:srgbClr val="000000"/>
              </a:solidFill>
              <a:latin typeface="Lexend Deca Light"/>
              <a:ea typeface="Lexend Deca Light"/>
              <a:cs typeface="Lexend Deca Light"/>
              <a:sym typeface="Lexend Deca Light"/>
            </a:endParaRPr>
          </a:p>
        </p:txBody>
      </p:sp>
      <p:pic>
        <p:nvPicPr>
          <p:cNvPr id="576" name="Google Shape;576;p100"/>
          <p:cNvPicPr preferRelativeResize="0"/>
          <p:nvPr/>
        </p:nvPicPr>
        <p:blipFill>
          <a:blip r:embed="rId3">
            <a:alphaModFix/>
          </a:blip>
          <a:stretch>
            <a:fillRect/>
          </a:stretch>
        </p:blipFill>
        <p:spPr>
          <a:xfrm>
            <a:off x="4172950" y="1627650"/>
            <a:ext cx="1780200" cy="1780200"/>
          </a:xfrm>
          <a:prstGeom prst="ellipse">
            <a:avLst/>
          </a:prstGeom>
          <a:noFill/>
          <a:ln>
            <a:noFill/>
          </a:ln>
        </p:spPr>
      </p:pic>
      <p:pic>
        <p:nvPicPr>
          <p:cNvPr id="577" name="Google Shape;577;p100"/>
          <p:cNvPicPr preferRelativeResize="0"/>
          <p:nvPr/>
        </p:nvPicPr>
        <p:blipFill rotWithShape="1">
          <a:blip r:embed="rId4">
            <a:alphaModFix/>
          </a:blip>
          <a:srcRect b="0" l="10792" r="21921" t="0"/>
          <a:stretch/>
        </p:blipFill>
        <p:spPr>
          <a:xfrm>
            <a:off x="696025" y="1681650"/>
            <a:ext cx="1823100" cy="1780200"/>
          </a:xfrm>
          <a:prstGeom prst="ellipse">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1" name="Shape 581"/>
        <p:cNvGrpSpPr/>
        <p:nvPr/>
      </p:nvGrpSpPr>
      <p:grpSpPr>
        <a:xfrm>
          <a:off x="0" y="0"/>
          <a:ext cx="0" cy="0"/>
          <a:chOff x="0" y="0"/>
          <a:chExt cx="0" cy="0"/>
        </a:xfrm>
      </p:grpSpPr>
      <p:sp>
        <p:nvSpPr>
          <p:cNvPr id="582" name="Google Shape;582;p101"/>
          <p:cNvSpPr txBox="1"/>
          <p:nvPr>
            <p:ph type="title"/>
          </p:nvPr>
        </p:nvSpPr>
        <p:spPr>
          <a:xfrm>
            <a:off x="763200" y="2253600"/>
            <a:ext cx="4546800" cy="83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Introducing Turnitin Similarity</a:t>
            </a:r>
            <a:endParaRPr/>
          </a:p>
        </p:txBody>
      </p:sp>
      <p:sp>
        <p:nvSpPr>
          <p:cNvPr id="583" name="Google Shape;583;p101"/>
          <p:cNvSpPr txBox="1"/>
          <p:nvPr>
            <p:ph idx="1" type="subTitle"/>
          </p:nvPr>
        </p:nvSpPr>
        <p:spPr>
          <a:xfrm>
            <a:off x="763200" y="3632400"/>
            <a:ext cx="4546800" cy="468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GB"/>
              <a:t>Comprehensive plagiarism detection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7" name="Shape 587"/>
        <p:cNvGrpSpPr/>
        <p:nvPr/>
      </p:nvGrpSpPr>
      <p:grpSpPr>
        <a:xfrm>
          <a:off x="0" y="0"/>
          <a:ext cx="0" cy="0"/>
          <a:chOff x="0" y="0"/>
          <a:chExt cx="0" cy="0"/>
        </a:xfrm>
      </p:grpSpPr>
      <p:sp>
        <p:nvSpPr>
          <p:cNvPr id="588" name="Google Shape;588;p102"/>
          <p:cNvSpPr/>
          <p:nvPr/>
        </p:nvSpPr>
        <p:spPr>
          <a:xfrm>
            <a:off x="1826400" y="1828606"/>
            <a:ext cx="1744800" cy="2449800"/>
          </a:xfrm>
          <a:prstGeom prst="roundRect">
            <a:avLst>
              <a:gd fmla="val 2982" name="adj"/>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1"/>
              </a:solidFill>
              <a:highlight>
                <a:schemeClr val="dk1"/>
              </a:highlight>
            </a:endParaRPr>
          </a:p>
        </p:txBody>
      </p:sp>
      <p:sp>
        <p:nvSpPr>
          <p:cNvPr id="589" name="Google Shape;589;p102"/>
          <p:cNvSpPr/>
          <p:nvPr/>
        </p:nvSpPr>
        <p:spPr>
          <a:xfrm>
            <a:off x="3699597" y="1828606"/>
            <a:ext cx="1744800" cy="2449800"/>
          </a:xfrm>
          <a:prstGeom prst="roundRect">
            <a:avLst>
              <a:gd fmla="val 2982" name="adj"/>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6"/>
              </a:solidFill>
              <a:highlight>
                <a:schemeClr val="accent5"/>
              </a:highlight>
            </a:endParaRPr>
          </a:p>
        </p:txBody>
      </p:sp>
      <p:sp>
        <p:nvSpPr>
          <p:cNvPr id="590" name="Google Shape;590;p102"/>
          <p:cNvSpPr/>
          <p:nvPr/>
        </p:nvSpPr>
        <p:spPr>
          <a:xfrm>
            <a:off x="5572799" y="1828606"/>
            <a:ext cx="1744800" cy="2449800"/>
          </a:xfrm>
          <a:prstGeom prst="roundRect">
            <a:avLst>
              <a:gd fmla="val 2982" name="adj"/>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6"/>
              </a:solidFill>
              <a:highlight>
                <a:schemeClr val="accent5"/>
              </a:highlight>
            </a:endParaRPr>
          </a:p>
        </p:txBody>
      </p:sp>
      <p:sp>
        <p:nvSpPr>
          <p:cNvPr id="591" name="Google Shape;591;p102"/>
          <p:cNvSpPr txBox="1"/>
          <p:nvPr>
            <p:ph idx="4294967295" type="title"/>
          </p:nvPr>
        </p:nvSpPr>
        <p:spPr>
          <a:xfrm>
            <a:off x="1052550" y="928800"/>
            <a:ext cx="7038900" cy="914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GB" sz="2600"/>
              <a:t>The Turnitin Difference </a:t>
            </a:r>
            <a:endParaRPr sz="2600"/>
          </a:p>
        </p:txBody>
      </p:sp>
      <p:sp>
        <p:nvSpPr>
          <p:cNvPr id="592" name="Google Shape;592;p102"/>
          <p:cNvSpPr txBox="1"/>
          <p:nvPr>
            <p:ph idx="4294967295" type="body"/>
          </p:nvPr>
        </p:nvSpPr>
        <p:spPr>
          <a:xfrm>
            <a:off x="1825200" y="2765400"/>
            <a:ext cx="1746000" cy="9420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GB" sz="1250">
                <a:solidFill>
                  <a:schemeClr val="dk1"/>
                </a:solidFill>
                <a:latin typeface="Lexend Deca"/>
                <a:ea typeface="Lexend Deca"/>
                <a:cs typeface="Lexend Deca"/>
                <a:sym typeface="Lexend Deca"/>
              </a:rPr>
              <a:t>The most Comprehensive coverage. </a:t>
            </a:r>
            <a:endParaRPr sz="1250">
              <a:solidFill>
                <a:schemeClr val="dk1"/>
              </a:solidFill>
              <a:latin typeface="Lexend Deca"/>
              <a:ea typeface="Lexend Deca"/>
              <a:cs typeface="Lexend Deca"/>
              <a:sym typeface="Lexend Deca"/>
            </a:endParaRPr>
          </a:p>
        </p:txBody>
      </p:sp>
      <p:sp>
        <p:nvSpPr>
          <p:cNvPr id="593" name="Google Shape;593;p102"/>
          <p:cNvSpPr txBox="1"/>
          <p:nvPr>
            <p:ph idx="4294967295" type="body"/>
          </p:nvPr>
        </p:nvSpPr>
        <p:spPr>
          <a:xfrm>
            <a:off x="3699000" y="2765400"/>
            <a:ext cx="1746000" cy="3093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GB" sz="1250">
                <a:solidFill>
                  <a:schemeClr val="dk1"/>
                </a:solidFill>
                <a:latin typeface="Lexend Deca"/>
                <a:ea typeface="Lexend Deca"/>
                <a:cs typeface="Lexend Deca"/>
                <a:sym typeface="Lexend Deca"/>
              </a:rPr>
              <a:t>Quick, clear results. Reports generate in minutes</a:t>
            </a:r>
            <a:endParaRPr sz="1250">
              <a:solidFill>
                <a:schemeClr val="dk1"/>
              </a:solidFill>
              <a:latin typeface="Lexend Deca"/>
              <a:ea typeface="Lexend Deca"/>
              <a:cs typeface="Lexend Deca"/>
              <a:sym typeface="Lexend Deca"/>
            </a:endParaRPr>
          </a:p>
        </p:txBody>
      </p:sp>
      <p:sp>
        <p:nvSpPr>
          <p:cNvPr id="594" name="Google Shape;594;p102"/>
          <p:cNvSpPr txBox="1"/>
          <p:nvPr>
            <p:ph idx="4294967295" type="body"/>
          </p:nvPr>
        </p:nvSpPr>
        <p:spPr>
          <a:xfrm>
            <a:off x="5572800" y="2765400"/>
            <a:ext cx="1746000" cy="3093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GB" sz="1250">
                <a:solidFill>
                  <a:schemeClr val="dk1"/>
                </a:solidFill>
                <a:latin typeface="Lexend Deca"/>
                <a:ea typeface="Lexend Deca"/>
                <a:cs typeface="Lexend Deca"/>
                <a:sym typeface="Lexend Deca"/>
              </a:rPr>
              <a:t>Modern and reliable platform. 99.9% reliability</a:t>
            </a:r>
            <a:endParaRPr sz="1250">
              <a:solidFill>
                <a:schemeClr val="dk1"/>
              </a:solidFill>
              <a:latin typeface="Lexend Deca"/>
              <a:ea typeface="Lexend Deca"/>
              <a:cs typeface="Lexend Deca"/>
              <a:sym typeface="Lexend Deca"/>
            </a:endParaRPr>
          </a:p>
        </p:txBody>
      </p:sp>
      <p:pic>
        <p:nvPicPr>
          <p:cNvPr id="595" name="Google Shape;595;p102"/>
          <p:cNvPicPr preferRelativeResize="0"/>
          <p:nvPr/>
        </p:nvPicPr>
        <p:blipFill>
          <a:blip r:embed="rId3">
            <a:alphaModFix/>
          </a:blip>
          <a:stretch>
            <a:fillRect/>
          </a:stretch>
        </p:blipFill>
        <p:spPr>
          <a:xfrm>
            <a:off x="4302000" y="2034150"/>
            <a:ext cx="540000" cy="540000"/>
          </a:xfrm>
          <a:prstGeom prst="rect">
            <a:avLst/>
          </a:prstGeom>
          <a:noFill/>
          <a:ln>
            <a:noFill/>
          </a:ln>
        </p:spPr>
      </p:pic>
      <p:pic>
        <p:nvPicPr>
          <p:cNvPr id="596" name="Google Shape;596;p102"/>
          <p:cNvPicPr preferRelativeResize="0"/>
          <p:nvPr/>
        </p:nvPicPr>
        <p:blipFill>
          <a:blip r:embed="rId4">
            <a:alphaModFix/>
          </a:blip>
          <a:stretch>
            <a:fillRect/>
          </a:stretch>
        </p:blipFill>
        <p:spPr>
          <a:xfrm>
            <a:off x="6130810" y="2034150"/>
            <a:ext cx="629999" cy="540000"/>
          </a:xfrm>
          <a:prstGeom prst="rect">
            <a:avLst/>
          </a:prstGeom>
          <a:noFill/>
          <a:ln>
            <a:noFill/>
          </a:ln>
        </p:spPr>
      </p:pic>
      <p:pic>
        <p:nvPicPr>
          <p:cNvPr id="597" name="Google Shape;597;p102"/>
          <p:cNvPicPr preferRelativeResize="0"/>
          <p:nvPr/>
        </p:nvPicPr>
        <p:blipFill>
          <a:blip r:embed="rId5">
            <a:alphaModFix/>
          </a:blip>
          <a:stretch>
            <a:fillRect/>
          </a:stretch>
        </p:blipFill>
        <p:spPr>
          <a:xfrm>
            <a:off x="2428798" y="2052600"/>
            <a:ext cx="540000" cy="540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601" name="Shape 601"/>
        <p:cNvGrpSpPr/>
        <p:nvPr/>
      </p:nvGrpSpPr>
      <p:grpSpPr>
        <a:xfrm>
          <a:off x="0" y="0"/>
          <a:ext cx="0" cy="0"/>
          <a:chOff x="0" y="0"/>
          <a:chExt cx="0" cy="0"/>
        </a:xfrm>
      </p:grpSpPr>
      <p:grpSp>
        <p:nvGrpSpPr>
          <p:cNvPr id="602" name="Google Shape;602;p103"/>
          <p:cNvGrpSpPr/>
          <p:nvPr/>
        </p:nvGrpSpPr>
        <p:grpSpPr>
          <a:xfrm>
            <a:off x="1826402" y="2361990"/>
            <a:ext cx="5491196" cy="1577400"/>
            <a:chOff x="2763002" y="2361990"/>
            <a:chExt cx="5491196" cy="1577400"/>
          </a:xfrm>
        </p:grpSpPr>
        <p:sp>
          <p:nvSpPr>
            <p:cNvPr id="603" name="Google Shape;603;p103"/>
            <p:cNvSpPr/>
            <p:nvPr/>
          </p:nvSpPr>
          <p:spPr>
            <a:xfrm>
              <a:off x="2763002" y="2361990"/>
              <a:ext cx="1744800" cy="1577400"/>
            </a:xfrm>
            <a:prstGeom prst="roundRect">
              <a:avLst>
                <a:gd fmla="val 2982" name="adj"/>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1"/>
                </a:solidFill>
                <a:highlight>
                  <a:schemeClr val="dk1"/>
                </a:highlight>
              </a:endParaRPr>
            </a:p>
          </p:txBody>
        </p:sp>
        <p:sp>
          <p:nvSpPr>
            <p:cNvPr id="604" name="Google Shape;604;p103"/>
            <p:cNvSpPr/>
            <p:nvPr/>
          </p:nvSpPr>
          <p:spPr>
            <a:xfrm>
              <a:off x="4636198" y="2361990"/>
              <a:ext cx="1744800" cy="1577400"/>
            </a:xfrm>
            <a:prstGeom prst="roundRect">
              <a:avLst>
                <a:gd fmla="val 2982" name="adj"/>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6"/>
                </a:solidFill>
                <a:highlight>
                  <a:schemeClr val="accent5"/>
                </a:highlight>
              </a:endParaRPr>
            </a:p>
          </p:txBody>
        </p:sp>
        <p:sp>
          <p:nvSpPr>
            <p:cNvPr id="605" name="Google Shape;605;p103"/>
            <p:cNvSpPr/>
            <p:nvPr/>
          </p:nvSpPr>
          <p:spPr>
            <a:xfrm>
              <a:off x="6509398" y="2361990"/>
              <a:ext cx="1744800" cy="1577400"/>
            </a:xfrm>
            <a:prstGeom prst="roundRect">
              <a:avLst>
                <a:gd fmla="val 2982" name="adj"/>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6"/>
                </a:solidFill>
                <a:highlight>
                  <a:schemeClr val="accent5"/>
                </a:highlight>
              </a:endParaRPr>
            </a:p>
          </p:txBody>
        </p:sp>
      </p:grpSp>
      <p:sp>
        <p:nvSpPr>
          <p:cNvPr id="606" name="Google Shape;606;p103"/>
          <p:cNvSpPr txBox="1"/>
          <p:nvPr>
            <p:ph idx="4294967295" type="title"/>
          </p:nvPr>
        </p:nvSpPr>
        <p:spPr>
          <a:xfrm>
            <a:off x="1052550" y="1461600"/>
            <a:ext cx="7038900" cy="914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GB" sz="2600"/>
              <a:t>Addressing Your Needs</a:t>
            </a:r>
            <a:endParaRPr sz="2600"/>
          </a:p>
        </p:txBody>
      </p:sp>
      <p:sp>
        <p:nvSpPr>
          <p:cNvPr id="607" name="Google Shape;607;p103"/>
          <p:cNvSpPr txBox="1"/>
          <p:nvPr>
            <p:ph idx="4294967295" type="body"/>
          </p:nvPr>
        </p:nvSpPr>
        <p:spPr>
          <a:xfrm>
            <a:off x="1826399" y="3145200"/>
            <a:ext cx="1746000" cy="3057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GB" sz="1250">
                <a:solidFill>
                  <a:schemeClr val="dk1"/>
                </a:solidFill>
                <a:latin typeface="Lexend Deca"/>
                <a:ea typeface="Lexend Deca"/>
                <a:cs typeface="Lexend Deca"/>
                <a:sym typeface="Lexend Deca"/>
              </a:rPr>
              <a:t>Prevent copy/paste plagiarism</a:t>
            </a:r>
            <a:endParaRPr sz="1250">
              <a:solidFill>
                <a:schemeClr val="dk1"/>
              </a:solidFill>
              <a:latin typeface="Lexend Deca"/>
              <a:ea typeface="Lexend Deca"/>
              <a:cs typeface="Lexend Deca"/>
              <a:sym typeface="Lexend Deca"/>
            </a:endParaRPr>
          </a:p>
        </p:txBody>
      </p:sp>
      <p:sp>
        <p:nvSpPr>
          <p:cNvPr id="608" name="Google Shape;608;p103"/>
          <p:cNvSpPr txBox="1"/>
          <p:nvPr>
            <p:ph idx="4294967295" type="body"/>
          </p:nvPr>
        </p:nvSpPr>
        <p:spPr>
          <a:xfrm>
            <a:off x="3699000" y="3145200"/>
            <a:ext cx="1746000" cy="3129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GB" sz="1250">
                <a:solidFill>
                  <a:schemeClr val="dk1"/>
                </a:solidFill>
                <a:latin typeface="Lexend Deca"/>
                <a:ea typeface="Lexend Deca"/>
                <a:cs typeface="Lexend Deca"/>
                <a:sym typeface="Lexend Deca"/>
              </a:rPr>
              <a:t>Check for </a:t>
            </a:r>
            <a:br>
              <a:rPr lang="en-GB" sz="1250">
                <a:solidFill>
                  <a:schemeClr val="dk1"/>
                </a:solidFill>
                <a:latin typeface="Lexend Deca"/>
                <a:ea typeface="Lexend Deca"/>
                <a:cs typeface="Lexend Deca"/>
                <a:sym typeface="Lexend Deca"/>
              </a:rPr>
            </a:br>
            <a:r>
              <a:rPr lang="en-GB" sz="1250">
                <a:solidFill>
                  <a:schemeClr val="dk1"/>
                </a:solidFill>
                <a:latin typeface="Lexend Deca"/>
                <a:ea typeface="Lexend Deca"/>
                <a:cs typeface="Lexend Deca"/>
                <a:sym typeface="Lexend Deca"/>
              </a:rPr>
              <a:t>student collusion</a:t>
            </a:r>
            <a:endParaRPr sz="1250">
              <a:solidFill>
                <a:schemeClr val="dk1"/>
              </a:solidFill>
              <a:latin typeface="Lexend Deca"/>
              <a:ea typeface="Lexend Deca"/>
              <a:cs typeface="Lexend Deca"/>
              <a:sym typeface="Lexend Deca"/>
            </a:endParaRPr>
          </a:p>
        </p:txBody>
      </p:sp>
      <p:sp>
        <p:nvSpPr>
          <p:cNvPr id="609" name="Google Shape;609;p103"/>
          <p:cNvSpPr txBox="1"/>
          <p:nvPr>
            <p:ph idx="4294967295" type="body"/>
          </p:nvPr>
        </p:nvSpPr>
        <p:spPr>
          <a:xfrm>
            <a:off x="5571597" y="3145200"/>
            <a:ext cx="1746000" cy="3057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GB" sz="1250">
                <a:solidFill>
                  <a:schemeClr val="dk1"/>
                </a:solidFill>
                <a:latin typeface="Lexend Deca"/>
                <a:ea typeface="Lexend Deca"/>
                <a:cs typeface="Lexend Deca"/>
                <a:sym typeface="Lexend Deca"/>
              </a:rPr>
              <a:t>Implement</a:t>
            </a:r>
            <a:br>
              <a:rPr lang="en-GB" sz="1250">
                <a:solidFill>
                  <a:schemeClr val="dk1"/>
                </a:solidFill>
                <a:latin typeface="Lexend Deca"/>
                <a:ea typeface="Lexend Deca"/>
                <a:cs typeface="Lexend Deca"/>
                <a:sym typeface="Lexend Deca"/>
              </a:rPr>
            </a:br>
            <a:r>
              <a:rPr lang="en-GB" sz="1250">
                <a:solidFill>
                  <a:schemeClr val="dk1"/>
                </a:solidFill>
                <a:latin typeface="Lexend Deca"/>
                <a:ea typeface="Lexend Deca"/>
                <a:cs typeface="Lexend Deca"/>
                <a:sym typeface="Lexend Deca"/>
              </a:rPr>
              <a:t>at scale</a:t>
            </a:r>
            <a:endParaRPr sz="1250">
              <a:solidFill>
                <a:schemeClr val="dk1"/>
              </a:solidFill>
              <a:latin typeface="Lexend Deca"/>
              <a:ea typeface="Lexend Deca"/>
              <a:cs typeface="Lexend Deca"/>
              <a:sym typeface="Lexend Deca"/>
            </a:endParaRPr>
          </a:p>
        </p:txBody>
      </p:sp>
      <p:pic>
        <p:nvPicPr>
          <p:cNvPr id="610" name="Google Shape;610;p103"/>
          <p:cNvPicPr preferRelativeResize="0"/>
          <p:nvPr/>
        </p:nvPicPr>
        <p:blipFill>
          <a:blip r:embed="rId3">
            <a:alphaModFix/>
          </a:blip>
          <a:stretch>
            <a:fillRect/>
          </a:stretch>
        </p:blipFill>
        <p:spPr>
          <a:xfrm>
            <a:off x="4305929" y="2586006"/>
            <a:ext cx="540000" cy="540000"/>
          </a:xfrm>
          <a:prstGeom prst="rect">
            <a:avLst/>
          </a:prstGeom>
          <a:noFill/>
          <a:ln>
            <a:noFill/>
          </a:ln>
        </p:spPr>
      </p:pic>
      <p:pic>
        <p:nvPicPr>
          <p:cNvPr id="611" name="Google Shape;611;p103"/>
          <p:cNvPicPr preferRelativeResize="0"/>
          <p:nvPr/>
        </p:nvPicPr>
        <p:blipFill>
          <a:blip r:embed="rId4">
            <a:alphaModFix/>
          </a:blip>
          <a:stretch>
            <a:fillRect/>
          </a:stretch>
        </p:blipFill>
        <p:spPr>
          <a:xfrm>
            <a:off x="2451136" y="2599200"/>
            <a:ext cx="540000" cy="540000"/>
          </a:xfrm>
          <a:prstGeom prst="rect">
            <a:avLst/>
          </a:prstGeom>
          <a:noFill/>
          <a:ln>
            <a:noFill/>
          </a:ln>
        </p:spPr>
      </p:pic>
      <p:pic>
        <p:nvPicPr>
          <p:cNvPr id="612" name="Google Shape;612;p103"/>
          <p:cNvPicPr preferRelativeResize="0"/>
          <p:nvPr/>
        </p:nvPicPr>
        <p:blipFill>
          <a:blip r:embed="rId5">
            <a:alphaModFix/>
          </a:blip>
          <a:stretch>
            <a:fillRect/>
          </a:stretch>
        </p:blipFill>
        <p:spPr>
          <a:xfrm>
            <a:off x="6160718" y="2586000"/>
            <a:ext cx="540000" cy="5400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6" name="Shape 616"/>
        <p:cNvGrpSpPr/>
        <p:nvPr/>
      </p:nvGrpSpPr>
      <p:grpSpPr>
        <a:xfrm>
          <a:off x="0" y="0"/>
          <a:ext cx="0" cy="0"/>
          <a:chOff x="0" y="0"/>
          <a:chExt cx="0" cy="0"/>
        </a:xfrm>
      </p:grpSpPr>
      <p:grpSp>
        <p:nvGrpSpPr>
          <p:cNvPr id="617" name="Google Shape;617;p104"/>
          <p:cNvGrpSpPr/>
          <p:nvPr/>
        </p:nvGrpSpPr>
        <p:grpSpPr>
          <a:xfrm>
            <a:off x="1826402" y="2361990"/>
            <a:ext cx="5491196" cy="1577400"/>
            <a:chOff x="2763002" y="2361990"/>
            <a:chExt cx="5491196" cy="1577400"/>
          </a:xfrm>
        </p:grpSpPr>
        <p:sp>
          <p:nvSpPr>
            <p:cNvPr id="618" name="Google Shape;618;p104"/>
            <p:cNvSpPr/>
            <p:nvPr/>
          </p:nvSpPr>
          <p:spPr>
            <a:xfrm>
              <a:off x="2763002" y="2361990"/>
              <a:ext cx="1744800" cy="1577400"/>
            </a:xfrm>
            <a:prstGeom prst="roundRect">
              <a:avLst>
                <a:gd fmla="val 2982" name="adj"/>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1"/>
                </a:solidFill>
                <a:highlight>
                  <a:schemeClr val="dk1"/>
                </a:highlight>
              </a:endParaRPr>
            </a:p>
          </p:txBody>
        </p:sp>
        <p:sp>
          <p:nvSpPr>
            <p:cNvPr id="619" name="Google Shape;619;p104"/>
            <p:cNvSpPr/>
            <p:nvPr/>
          </p:nvSpPr>
          <p:spPr>
            <a:xfrm>
              <a:off x="4636198" y="2361990"/>
              <a:ext cx="1744800" cy="1577400"/>
            </a:xfrm>
            <a:prstGeom prst="roundRect">
              <a:avLst>
                <a:gd fmla="val 2982" name="adj"/>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6"/>
                </a:solidFill>
                <a:highlight>
                  <a:schemeClr val="accent5"/>
                </a:highlight>
              </a:endParaRPr>
            </a:p>
          </p:txBody>
        </p:sp>
        <p:sp>
          <p:nvSpPr>
            <p:cNvPr id="620" name="Google Shape;620;p104"/>
            <p:cNvSpPr/>
            <p:nvPr/>
          </p:nvSpPr>
          <p:spPr>
            <a:xfrm>
              <a:off x="6509398" y="2361990"/>
              <a:ext cx="1744800" cy="1577400"/>
            </a:xfrm>
            <a:prstGeom prst="roundRect">
              <a:avLst>
                <a:gd fmla="val 2982" name="adj"/>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6"/>
                </a:solidFill>
                <a:highlight>
                  <a:schemeClr val="accent5"/>
                </a:highlight>
              </a:endParaRPr>
            </a:p>
          </p:txBody>
        </p:sp>
      </p:grpSp>
      <p:sp>
        <p:nvSpPr>
          <p:cNvPr id="621" name="Google Shape;621;p104"/>
          <p:cNvSpPr txBox="1"/>
          <p:nvPr>
            <p:ph idx="4294967295" type="title"/>
          </p:nvPr>
        </p:nvSpPr>
        <p:spPr>
          <a:xfrm>
            <a:off x="1052550" y="1460400"/>
            <a:ext cx="7038900" cy="914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GB" sz="2600"/>
              <a:t>Flexible and scalable workflow</a:t>
            </a:r>
            <a:endParaRPr sz="2600"/>
          </a:p>
        </p:txBody>
      </p:sp>
      <p:sp>
        <p:nvSpPr>
          <p:cNvPr id="622" name="Google Shape;622;p104"/>
          <p:cNvSpPr txBox="1"/>
          <p:nvPr>
            <p:ph idx="4294967295" type="body"/>
          </p:nvPr>
        </p:nvSpPr>
        <p:spPr>
          <a:xfrm>
            <a:off x="1826400" y="3145200"/>
            <a:ext cx="1746000" cy="9420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GB" sz="1250">
                <a:solidFill>
                  <a:schemeClr val="dk1"/>
                </a:solidFill>
                <a:latin typeface="Lexend Deca"/>
                <a:ea typeface="Lexend Deca"/>
                <a:cs typeface="Lexend Deca"/>
                <a:sym typeface="Lexend Deca"/>
              </a:rPr>
              <a:t>Supports multiple file types</a:t>
            </a:r>
            <a:endParaRPr sz="1250">
              <a:solidFill>
                <a:schemeClr val="dk1"/>
              </a:solidFill>
              <a:latin typeface="Lexend Deca"/>
              <a:ea typeface="Lexend Deca"/>
              <a:cs typeface="Lexend Deca"/>
              <a:sym typeface="Lexend Deca"/>
            </a:endParaRPr>
          </a:p>
        </p:txBody>
      </p:sp>
      <p:sp>
        <p:nvSpPr>
          <p:cNvPr id="623" name="Google Shape;623;p104"/>
          <p:cNvSpPr txBox="1"/>
          <p:nvPr>
            <p:ph idx="4294967295" type="body"/>
          </p:nvPr>
        </p:nvSpPr>
        <p:spPr>
          <a:xfrm>
            <a:off x="3699000" y="3145200"/>
            <a:ext cx="1746000" cy="3099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GB" sz="1250">
                <a:solidFill>
                  <a:schemeClr val="dk1"/>
                </a:solidFill>
                <a:latin typeface="Lexend Deca"/>
                <a:ea typeface="Lexend Deca"/>
                <a:cs typeface="Lexend Deca"/>
                <a:sym typeface="Lexend Deca"/>
              </a:rPr>
              <a:t>Integrated into your workflow</a:t>
            </a:r>
            <a:endParaRPr sz="1250">
              <a:solidFill>
                <a:schemeClr val="dk1"/>
              </a:solidFill>
              <a:latin typeface="Lexend Deca"/>
              <a:ea typeface="Lexend Deca"/>
              <a:cs typeface="Lexend Deca"/>
              <a:sym typeface="Lexend Deca"/>
            </a:endParaRPr>
          </a:p>
        </p:txBody>
      </p:sp>
      <p:sp>
        <p:nvSpPr>
          <p:cNvPr id="624" name="Google Shape;624;p104"/>
          <p:cNvSpPr txBox="1"/>
          <p:nvPr>
            <p:ph idx="4294967295" type="body"/>
          </p:nvPr>
        </p:nvSpPr>
        <p:spPr>
          <a:xfrm>
            <a:off x="5571600" y="3145200"/>
            <a:ext cx="1746000" cy="3057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GB" sz="1250">
                <a:solidFill>
                  <a:schemeClr val="dk1"/>
                </a:solidFill>
                <a:latin typeface="Lexend Deca"/>
                <a:ea typeface="Lexend Deca"/>
                <a:cs typeface="Lexend Deca"/>
                <a:sym typeface="Lexend Deca"/>
              </a:rPr>
              <a:t>Seamless user experience</a:t>
            </a:r>
            <a:endParaRPr sz="1250">
              <a:solidFill>
                <a:schemeClr val="dk1"/>
              </a:solidFill>
              <a:latin typeface="Lexend Deca"/>
              <a:ea typeface="Lexend Deca"/>
              <a:cs typeface="Lexend Deca"/>
              <a:sym typeface="Lexend Deca"/>
            </a:endParaRPr>
          </a:p>
        </p:txBody>
      </p:sp>
      <p:pic>
        <p:nvPicPr>
          <p:cNvPr id="625" name="Google Shape;625;p104"/>
          <p:cNvPicPr preferRelativeResize="0"/>
          <p:nvPr/>
        </p:nvPicPr>
        <p:blipFill>
          <a:blip r:embed="rId3">
            <a:alphaModFix/>
          </a:blip>
          <a:stretch>
            <a:fillRect/>
          </a:stretch>
        </p:blipFill>
        <p:spPr>
          <a:xfrm>
            <a:off x="4302012" y="2584800"/>
            <a:ext cx="540000" cy="540000"/>
          </a:xfrm>
          <a:prstGeom prst="rect">
            <a:avLst/>
          </a:prstGeom>
          <a:noFill/>
          <a:ln>
            <a:noFill/>
          </a:ln>
        </p:spPr>
      </p:pic>
      <p:pic>
        <p:nvPicPr>
          <p:cNvPr id="626" name="Google Shape;626;p104"/>
          <p:cNvPicPr preferRelativeResize="0"/>
          <p:nvPr/>
        </p:nvPicPr>
        <p:blipFill>
          <a:blip r:embed="rId4">
            <a:alphaModFix/>
          </a:blip>
          <a:stretch>
            <a:fillRect/>
          </a:stretch>
        </p:blipFill>
        <p:spPr>
          <a:xfrm>
            <a:off x="2294400" y="2584800"/>
            <a:ext cx="810001" cy="540000"/>
          </a:xfrm>
          <a:prstGeom prst="rect">
            <a:avLst/>
          </a:prstGeom>
          <a:noFill/>
          <a:ln>
            <a:noFill/>
          </a:ln>
        </p:spPr>
      </p:pic>
      <p:pic>
        <p:nvPicPr>
          <p:cNvPr id="627" name="Google Shape;627;p104"/>
          <p:cNvPicPr preferRelativeResize="0"/>
          <p:nvPr/>
        </p:nvPicPr>
        <p:blipFill>
          <a:blip r:embed="rId5">
            <a:alphaModFix/>
          </a:blip>
          <a:stretch>
            <a:fillRect/>
          </a:stretch>
        </p:blipFill>
        <p:spPr>
          <a:xfrm>
            <a:off x="6196203" y="2586000"/>
            <a:ext cx="496775" cy="4731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1" name="Shape 631"/>
        <p:cNvGrpSpPr/>
        <p:nvPr/>
      </p:nvGrpSpPr>
      <p:grpSpPr>
        <a:xfrm>
          <a:off x="0" y="0"/>
          <a:ext cx="0" cy="0"/>
          <a:chOff x="0" y="0"/>
          <a:chExt cx="0" cy="0"/>
        </a:xfrm>
      </p:grpSpPr>
      <p:grpSp>
        <p:nvGrpSpPr>
          <p:cNvPr id="632" name="Google Shape;632;p105"/>
          <p:cNvGrpSpPr/>
          <p:nvPr/>
        </p:nvGrpSpPr>
        <p:grpSpPr>
          <a:xfrm>
            <a:off x="1826402" y="1124790"/>
            <a:ext cx="5491196" cy="1577400"/>
            <a:chOff x="2763002" y="2361990"/>
            <a:chExt cx="5491196" cy="1577400"/>
          </a:xfrm>
        </p:grpSpPr>
        <p:sp>
          <p:nvSpPr>
            <p:cNvPr id="633" name="Google Shape;633;p105"/>
            <p:cNvSpPr/>
            <p:nvPr/>
          </p:nvSpPr>
          <p:spPr>
            <a:xfrm>
              <a:off x="2763002" y="2361990"/>
              <a:ext cx="1744800" cy="1577400"/>
            </a:xfrm>
            <a:prstGeom prst="roundRect">
              <a:avLst>
                <a:gd fmla="val 2982" name="adj"/>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1"/>
                </a:solidFill>
                <a:highlight>
                  <a:schemeClr val="dk1"/>
                </a:highlight>
              </a:endParaRPr>
            </a:p>
          </p:txBody>
        </p:sp>
        <p:sp>
          <p:nvSpPr>
            <p:cNvPr id="634" name="Google Shape;634;p105"/>
            <p:cNvSpPr/>
            <p:nvPr/>
          </p:nvSpPr>
          <p:spPr>
            <a:xfrm>
              <a:off x="4636198" y="2361990"/>
              <a:ext cx="1744800" cy="1577400"/>
            </a:xfrm>
            <a:prstGeom prst="roundRect">
              <a:avLst>
                <a:gd fmla="val 2982" name="adj"/>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6"/>
                </a:solidFill>
                <a:highlight>
                  <a:schemeClr val="accent5"/>
                </a:highlight>
              </a:endParaRPr>
            </a:p>
          </p:txBody>
        </p:sp>
        <p:sp>
          <p:nvSpPr>
            <p:cNvPr id="635" name="Google Shape;635;p105"/>
            <p:cNvSpPr/>
            <p:nvPr/>
          </p:nvSpPr>
          <p:spPr>
            <a:xfrm>
              <a:off x="6509398" y="2361990"/>
              <a:ext cx="1744800" cy="1577400"/>
            </a:xfrm>
            <a:prstGeom prst="roundRect">
              <a:avLst>
                <a:gd fmla="val 2982" name="adj"/>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6"/>
                </a:solidFill>
                <a:highlight>
                  <a:schemeClr val="accent5"/>
                </a:highlight>
              </a:endParaRPr>
            </a:p>
          </p:txBody>
        </p:sp>
      </p:grpSp>
      <p:grpSp>
        <p:nvGrpSpPr>
          <p:cNvPr id="636" name="Google Shape;636;p105"/>
          <p:cNvGrpSpPr/>
          <p:nvPr/>
        </p:nvGrpSpPr>
        <p:grpSpPr>
          <a:xfrm>
            <a:off x="1826402" y="2823565"/>
            <a:ext cx="5491196" cy="1577400"/>
            <a:chOff x="2763002" y="2361990"/>
            <a:chExt cx="5491196" cy="1577400"/>
          </a:xfrm>
        </p:grpSpPr>
        <p:sp>
          <p:nvSpPr>
            <p:cNvPr id="637" name="Google Shape;637;p105"/>
            <p:cNvSpPr/>
            <p:nvPr/>
          </p:nvSpPr>
          <p:spPr>
            <a:xfrm>
              <a:off x="2763002" y="2361990"/>
              <a:ext cx="1744800" cy="1577400"/>
            </a:xfrm>
            <a:prstGeom prst="roundRect">
              <a:avLst>
                <a:gd fmla="val 2982" name="adj"/>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1"/>
                </a:solidFill>
                <a:highlight>
                  <a:schemeClr val="dk1"/>
                </a:highlight>
              </a:endParaRPr>
            </a:p>
          </p:txBody>
        </p:sp>
        <p:sp>
          <p:nvSpPr>
            <p:cNvPr id="638" name="Google Shape;638;p105"/>
            <p:cNvSpPr/>
            <p:nvPr/>
          </p:nvSpPr>
          <p:spPr>
            <a:xfrm>
              <a:off x="4636198" y="2361990"/>
              <a:ext cx="1744800" cy="1577400"/>
            </a:xfrm>
            <a:prstGeom prst="roundRect">
              <a:avLst>
                <a:gd fmla="val 2982" name="adj"/>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6"/>
                </a:solidFill>
                <a:highlight>
                  <a:schemeClr val="accent5"/>
                </a:highlight>
              </a:endParaRPr>
            </a:p>
          </p:txBody>
        </p:sp>
        <p:sp>
          <p:nvSpPr>
            <p:cNvPr id="639" name="Google Shape;639;p105"/>
            <p:cNvSpPr/>
            <p:nvPr/>
          </p:nvSpPr>
          <p:spPr>
            <a:xfrm>
              <a:off x="6509398" y="2361990"/>
              <a:ext cx="1744800" cy="1577400"/>
            </a:xfrm>
            <a:prstGeom prst="roundRect">
              <a:avLst>
                <a:gd fmla="val 2982" name="adj"/>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6"/>
                </a:solidFill>
                <a:highlight>
                  <a:schemeClr val="accent5"/>
                </a:highlight>
              </a:endParaRPr>
            </a:p>
          </p:txBody>
        </p:sp>
      </p:grpSp>
      <p:sp>
        <p:nvSpPr>
          <p:cNvPr id="640" name="Google Shape;640;p105"/>
          <p:cNvSpPr txBox="1"/>
          <p:nvPr>
            <p:ph idx="4294967295" type="title"/>
          </p:nvPr>
        </p:nvSpPr>
        <p:spPr>
          <a:xfrm>
            <a:off x="1052550" y="392400"/>
            <a:ext cx="7038900" cy="914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GB" sz="2600"/>
              <a:t>The Turnitin Cloud Platform</a:t>
            </a:r>
            <a:endParaRPr sz="2600"/>
          </a:p>
        </p:txBody>
      </p:sp>
      <p:sp>
        <p:nvSpPr>
          <p:cNvPr id="641" name="Google Shape;641;p105"/>
          <p:cNvSpPr txBox="1"/>
          <p:nvPr>
            <p:ph idx="4294967295" type="body"/>
          </p:nvPr>
        </p:nvSpPr>
        <p:spPr>
          <a:xfrm>
            <a:off x="1826400" y="1905490"/>
            <a:ext cx="1746000" cy="3057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GB" sz="1300">
                <a:solidFill>
                  <a:schemeClr val="dk1"/>
                </a:solidFill>
                <a:latin typeface="Lexend Deca"/>
                <a:ea typeface="Lexend Deca"/>
                <a:cs typeface="Lexend Deca"/>
                <a:sym typeface="Lexend Deca"/>
              </a:rPr>
              <a:t>Modern and Accessible and Responsive</a:t>
            </a:r>
            <a:endParaRPr sz="1300">
              <a:solidFill>
                <a:schemeClr val="dk1"/>
              </a:solidFill>
              <a:latin typeface="Lexend Deca"/>
              <a:ea typeface="Lexend Deca"/>
              <a:cs typeface="Lexend Deca"/>
              <a:sym typeface="Lexend Deca"/>
            </a:endParaRPr>
          </a:p>
        </p:txBody>
      </p:sp>
      <p:sp>
        <p:nvSpPr>
          <p:cNvPr id="642" name="Google Shape;642;p105"/>
          <p:cNvSpPr txBox="1"/>
          <p:nvPr>
            <p:ph idx="4294967295" type="body"/>
          </p:nvPr>
        </p:nvSpPr>
        <p:spPr>
          <a:xfrm>
            <a:off x="3699000" y="1905490"/>
            <a:ext cx="1746000" cy="309300"/>
          </a:xfrm>
          <a:prstGeom prst="rect">
            <a:avLst/>
          </a:prstGeom>
        </p:spPr>
        <p:txBody>
          <a:bodyPr anchorCtr="0" anchor="t" bIns="91425" lIns="91425" spcFirstLastPara="1" rIns="91425" wrap="square" tIns="91425">
            <a:noAutofit/>
          </a:bodyPr>
          <a:lstStyle/>
          <a:p>
            <a:pPr indent="0" lvl="0" marL="0" marR="0" rtl="0" algn="ctr">
              <a:lnSpc>
                <a:spcPct val="115000"/>
              </a:lnSpc>
              <a:spcBef>
                <a:spcPts val="0"/>
              </a:spcBef>
              <a:spcAft>
                <a:spcPts val="1600"/>
              </a:spcAft>
              <a:buNone/>
            </a:pPr>
            <a:r>
              <a:rPr lang="en-GB" sz="1250">
                <a:solidFill>
                  <a:schemeClr val="dk1"/>
                </a:solidFill>
                <a:latin typeface="Lexend Deca"/>
                <a:ea typeface="Lexend Deca"/>
                <a:cs typeface="Lexend Deca"/>
                <a:sym typeface="Lexend Deca"/>
              </a:rPr>
              <a:t>Powerful, Scalable, and Reliable</a:t>
            </a:r>
            <a:endParaRPr sz="1250">
              <a:solidFill>
                <a:schemeClr val="dk1"/>
              </a:solidFill>
              <a:latin typeface="Lexend Deca"/>
              <a:ea typeface="Lexend Deca"/>
              <a:cs typeface="Lexend Deca"/>
              <a:sym typeface="Lexend Deca"/>
            </a:endParaRPr>
          </a:p>
        </p:txBody>
      </p:sp>
      <p:sp>
        <p:nvSpPr>
          <p:cNvPr id="643" name="Google Shape;643;p105"/>
          <p:cNvSpPr txBox="1"/>
          <p:nvPr>
            <p:ph idx="4294967295" type="body"/>
          </p:nvPr>
        </p:nvSpPr>
        <p:spPr>
          <a:xfrm>
            <a:off x="5571600" y="1905490"/>
            <a:ext cx="1749600" cy="306300"/>
          </a:xfrm>
          <a:prstGeom prst="rect">
            <a:avLst/>
          </a:prstGeom>
        </p:spPr>
        <p:txBody>
          <a:bodyPr anchorCtr="0" anchor="t" bIns="91425" lIns="91425" spcFirstLastPara="1" rIns="91425" wrap="square" tIns="91425">
            <a:noAutofit/>
          </a:bodyPr>
          <a:lstStyle/>
          <a:p>
            <a:pPr indent="0" lvl="0" marL="0" marR="0" rtl="0" algn="ctr">
              <a:lnSpc>
                <a:spcPct val="115000"/>
              </a:lnSpc>
              <a:spcBef>
                <a:spcPts val="0"/>
              </a:spcBef>
              <a:spcAft>
                <a:spcPts val="1600"/>
              </a:spcAft>
              <a:buNone/>
            </a:pPr>
            <a:r>
              <a:rPr lang="en-GB" sz="1250">
                <a:solidFill>
                  <a:schemeClr val="dk1"/>
                </a:solidFill>
                <a:latin typeface="Lexend Deca"/>
                <a:ea typeface="Lexend Deca"/>
                <a:cs typeface="Lexend Deca"/>
                <a:sym typeface="Lexend Deca"/>
              </a:rPr>
              <a:t>Seamless </a:t>
            </a:r>
            <a:br>
              <a:rPr lang="en-GB" sz="1250">
                <a:solidFill>
                  <a:schemeClr val="dk1"/>
                </a:solidFill>
                <a:latin typeface="Lexend Deca"/>
                <a:ea typeface="Lexend Deca"/>
                <a:cs typeface="Lexend Deca"/>
                <a:sym typeface="Lexend Deca"/>
              </a:rPr>
            </a:br>
            <a:r>
              <a:rPr lang="en-GB" sz="1250">
                <a:solidFill>
                  <a:schemeClr val="dk1"/>
                </a:solidFill>
                <a:latin typeface="Lexend Deca"/>
                <a:ea typeface="Lexend Deca"/>
                <a:cs typeface="Lexend Deca"/>
                <a:sym typeface="Lexend Deca"/>
              </a:rPr>
              <a:t>Interoperability</a:t>
            </a:r>
            <a:endParaRPr sz="1250">
              <a:solidFill>
                <a:schemeClr val="dk1"/>
              </a:solidFill>
              <a:latin typeface="Lexend Deca"/>
              <a:ea typeface="Lexend Deca"/>
              <a:cs typeface="Lexend Deca"/>
              <a:sym typeface="Lexend Deca"/>
            </a:endParaRPr>
          </a:p>
        </p:txBody>
      </p:sp>
      <p:sp>
        <p:nvSpPr>
          <p:cNvPr id="644" name="Google Shape;644;p105"/>
          <p:cNvSpPr txBox="1"/>
          <p:nvPr>
            <p:ph idx="4294967295" type="body"/>
          </p:nvPr>
        </p:nvSpPr>
        <p:spPr>
          <a:xfrm>
            <a:off x="1826404" y="3605547"/>
            <a:ext cx="1746000" cy="305700"/>
          </a:xfrm>
          <a:prstGeom prst="rect">
            <a:avLst/>
          </a:prstGeom>
        </p:spPr>
        <p:txBody>
          <a:bodyPr anchorCtr="0" anchor="t" bIns="91425" lIns="91425" spcFirstLastPara="1" rIns="91425" wrap="square" tIns="91425">
            <a:noAutofit/>
          </a:bodyPr>
          <a:lstStyle/>
          <a:p>
            <a:pPr indent="0" lvl="0" marL="0" marR="0" rtl="0" algn="ctr">
              <a:lnSpc>
                <a:spcPct val="115000"/>
              </a:lnSpc>
              <a:spcBef>
                <a:spcPts val="0"/>
              </a:spcBef>
              <a:spcAft>
                <a:spcPts val="1600"/>
              </a:spcAft>
              <a:buNone/>
            </a:pPr>
            <a:r>
              <a:rPr lang="en-GB" sz="1250">
                <a:solidFill>
                  <a:schemeClr val="dk1"/>
                </a:solidFill>
                <a:latin typeface="Lexend Deca"/>
                <a:ea typeface="Lexend Deca"/>
                <a:cs typeface="Lexend Deca"/>
                <a:sym typeface="Lexend Deca"/>
              </a:rPr>
              <a:t>Local Data </a:t>
            </a:r>
            <a:br>
              <a:rPr lang="en-GB" sz="1250">
                <a:solidFill>
                  <a:schemeClr val="dk1"/>
                </a:solidFill>
                <a:latin typeface="Lexend Deca"/>
                <a:ea typeface="Lexend Deca"/>
                <a:cs typeface="Lexend Deca"/>
                <a:sym typeface="Lexend Deca"/>
              </a:rPr>
            </a:br>
            <a:r>
              <a:rPr lang="en-GB" sz="1250">
                <a:solidFill>
                  <a:schemeClr val="dk1"/>
                </a:solidFill>
                <a:latin typeface="Lexend Deca"/>
                <a:ea typeface="Lexend Deca"/>
                <a:cs typeface="Lexend Deca"/>
                <a:sym typeface="Lexend Deca"/>
              </a:rPr>
              <a:t>Centres</a:t>
            </a:r>
            <a:endParaRPr sz="1250">
              <a:solidFill>
                <a:schemeClr val="dk1"/>
              </a:solidFill>
              <a:latin typeface="Lexend Deca"/>
              <a:ea typeface="Lexend Deca"/>
              <a:cs typeface="Lexend Deca"/>
              <a:sym typeface="Lexend Deca"/>
            </a:endParaRPr>
          </a:p>
        </p:txBody>
      </p:sp>
      <p:sp>
        <p:nvSpPr>
          <p:cNvPr id="645" name="Google Shape;645;p105"/>
          <p:cNvSpPr txBox="1"/>
          <p:nvPr>
            <p:ph idx="4294967295" type="body"/>
          </p:nvPr>
        </p:nvSpPr>
        <p:spPr>
          <a:xfrm>
            <a:off x="3699000" y="3605547"/>
            <a:ext cx="1746000" cy="320100"/>
          </a:xfrm>
          <a:prstGeom prst="rect">
            <a:avLst/>
          </a:prstGeom>
        </p:spPr>
        <p:txBody>
          <a:bodyPr anchorCtr="0" anchor="t" bIns="91425" lIns="91425" spcFirstLastPara="1" rIns="91425" wrap="square" tIns="91425">
            <a:noAutofit/>
          </a:bodyPr>
          <a:lstStyle/>
          <a:p>
            <a:pPr indent="0" lvl="0" marL="0" marR="0" rtl="0" algn="ctr">
              <a:lnSpc>
                <a:spcPct val="115000"/>
              </a:lnSpc>
              <a:spcBef>
                <a:spcPts val="0"/>
              </a:spcBef>
              <a:spcAft>
                <a:spcPts val="1600"/>
              </a:spcAft>
              <a:buNone/>
            </a:pPr>
            <a:r>
              <a:rPr lang="en-GB" sz="1250">
                <a:solidFill>
                  <a:schemeClr val="dk1"/>
                </a:solidFill>
                <a:latin typeface="Lexend Deca"/>
                <a:ea typeface="Lexend Deca"/>
                <a:cs typeface="Lexend Deca"/>
                <a:sym typeface="Lexend Deca"/>
              </a:rPr>
              <a:t>GDPR and SOC 2 Compliant</a:t>
            </a:r>
            <a:endParaRPr sz="1250">
              <a:solidFill>
                <a:schemeClr val="dk1"/>
              </a:solidFill>
              <a:latin typeface="Lexend Deca"/>
              <a:ea typeface="Lexend Deca"/>
              <a:cs typeface="Lexend Deca"/>
              <a:sym typeface="Lexend Deca"/>
            </a:endParaRPr>
          </a:p>
        </p:txBody>
      </p:sp>
      <p:sp>
        <p:nvSpPr>
          <p:cNvPr id="646" name="Google Shape;646;p105"/>
          <p:cNvSpPr txBox="1"/>
          <p:nvPr>
            <p:ph idx="4294967295" type="body"/>
          </p:nvPr>
        </p:nvSpPr>
        <p:spPr>
          <a:xfrm>
            <a:off x="5571600" y="3605547"/>
            <a:ext cx="1746000" cy="305700"/>
          </a:xfrm>
          <a:prstGeom prst="rect">
            <a:avLst/>
          </a:prstGeom>
        </p:spPr>
        <p:txBody>
          <a:bodyPr anchorCtr="0" anchor="t" bIns="91425" lIns="91425" spcFirstLastPara="1" rIns="91425" wrap="square" tIns="91425">
            <a:noAutofit/>
          </a:bodyPr>
          <a:lstStyle/>
          <a:p>
            <a:pPr indent="0" lvl="0" marL="0" marR="0" rtl="0" algn="ctr">
              <a:lnSpc>
                <a:spcPct val="115000"/>
              </a:lnSpc>
              <a:spcBef>
                <a:spcPts val="0"/>
              </a:spcBef>
              <a:spcAft>
                <a:spcPts val="1600"/>
              </a:spcAft>
              <a:buNone/>
            </a:pPr>
            <a:r>
              <a:rPr lang="en-GB" sz="1250">
                <a:solidFill>
                  <a:schemeClr val="dk1"/>
                </a:solidFill>
                <a:latin typeface="Lexend Deca"/>
                <a:ea typeface="Lexend Deca"/>
                <a:cs typeface="Lexend Deca"/>
                <a:sym typeface="Lexend Deca"/>
              </a:rPr>
              <a:t>Secure and </a:t>
            </a:r>
            <a:br>
              <a:rPr lang="en-GB" sz="1250">
                <a:solidFill>
                  <a:schemeClr val="dk1"/>
                </a:solidFill>
                <a:latin typeface="Lexend Deca"/>
                <a:ea typeface="Lexend Deca"/>
                <a:cs typeface="Lexend Deca"/>
                <a:sym typeface="Lexend Deca"/>
              </a:rPr>
            </a:br>
            <a:r>
              <a:rPr lang="en-GB" sz="1250">
                <a:solidFill>
                  <a:schemeClr val="dk1"/>
                </a:solidFill>
                <a:latin typeface="Lexend Deca"/>
                <a:ea typeface="Lexend Deca"/>
                <a:cs typeface="Lexend Deca"/>
                <a:sym typeface="Lexend Deca"/>
              </a:rPr>
              <a:t>Private</a:t>
            </a:r>
            <a:endParaRPr sz="1250">
              <a:solidFill>
                <a:schemeClr val="dk1"/>
              </a:solidFill>
              <a:latin typeface="Lexend Deca"/>
              <a:ea typeface="Lexend Deca"/>
              <a:cs typeface="Lexend Deca"/>
              <a:sym typeface="Lexend Deca"/>
            </a:endParaRPr>
          </a:p>
        </p:txBody>
      </p:sp>
      <p:pic>
        <p:nvPicPr>
          <p:cNvPr id="647" name="Google Shape;647;p105"/>
          <p:cNvPicPr preferRelativeResize="0"/>
          <p:nvPr/>
        </p:nvPicPr>
        <p:blipFill>
          <a:blip r:embed="rId3">
            <a:alphaModFix/>
          </a:blip>
          <a:stretch>
            <a:fillRect/>
          </a:stretch>
        </p:blipFill>
        <p:spPr>
          <a:xfrm>
            <a:off x="2191051" y="3037406"/>
            <a:ext cx="949500" cy="540000"/>
          </a:xfrm>
          <a:prstGeom prst="rect">
            <a:avLst/>
          </a:prstGeom>
          <a:noFill/>
          <a:ln>
            <a:noFill/>
          </a:ln>
        </p:spPr>
      </p:pic>
      <p:pic>
        <p:nvPicPr>
          <p:cNvPr id="648" name="Google Shape;648;p105"/>
          <p:cNvPicPr preferRelativeResize="0"/>
          <p:nvPr/>
        </p:nvPicPr>
        <p:blipFill>
          <a:blip r:embed="rId4">
            <a:alphaModFix/>
          </a:blip>
          <a:stretch>
            <a:fillRect/>
          </a:stretch>
        </p:blipFill>
        <p:spPr>
          <a:xfrm>
            <a:off x="6156231" y="3037405"/>
            <a:ext cx="540000" cy="540000"/>
          </a:xfrm>
          <a:prstGeom prst="rect">
            <a:avLst/>
          </a:prstGeom>
          <a:noFill/>
          <a:ln>
            <a:noFill/>
          </a:ln>
        </p:spPr>
      </p:pic>
      <p:pic>
        <p:nvPicPr>
          <p:cNvPr id="649" name="Google Shape;649;p105"/>
          <p:cNvPicPr preferRelativeResize="0"/>
          <p:nvPr/>
        </p:nvPicPr>
        <p:blipFill>
          <a:blip r:embed="rId5">
            <a:alphaModFix/>
          </a:blip>
          <a:stretch>
            <a:fillRect/>
          </a:stretch>
        </p:blipFill>
        <p:spPr>
          <a:xfrm>
            <a:off x="4302000" y="3037405"/>
            <a:ext cx="540000" cy="540000"/>
          </a:xfrm>
          <a:prstGeom prst="rect">
            <a:avLst/>
          </a:prstGeom>
          <a:noFill/>
          <a:ln>
            <a:noFill/>
          </a:ln>
        </p:spPr>
      </p:pic>
      <p:pic>
        <p:nvPicPr>
          <p:cNvPr id="650" name="Google Shape;650;p105"/>
          <p:cNvPicPr preferRelativeResize="0"/>
          <p:nvPr/>
        </p:nvPicPr>
        <p:blipFill>
          <a:blip r:embed="rId6">
            <a:alphaModFix/>
          </a:blip>
          <a:stretch>
            <a:fillRect/>
          </a:stretch>
        </p:blipFill>
        <p:spPr>
          <a:xfrm>
            <a:off x="4301996" y="1361656"/>
            <a:ext cx="540000" cy="540000"/>
          </a:xfrm>
          <a:prstGeom prst="rect">
            <a:avLst/>
          </a:prstGeom>
          <a:noFill/>
          <a:ln>
            <a:noFill/>
          </a:ln>
        </p:spPr>
      </p:pic>
      <p:pic>
        <p:nvPicPr>
          <p:cNvPr id="651" name="Google Shape;651;p105"/>
          <p:cNvPicPr preferRelativeResize="0"/>
          <p:nvPr/>
        </p:nvPicPr>
        <p:blipFill>
          <a:blip r:embed="rId7">
            <a:alphaModFix/>
          </a:blip>
          <a:stretch>
            <a:fillRect/>
          </a:stretch>
        </p:blipFill>
        <p:spPr>
          <a:xfrm>
            <a:off x="6196203" y="1361656"/>
            <a:ext cx="496775" cy="473125"/>
          </a:xfrm>
          <a:prstGeom prst="rect">
            <a:avLst/>
          </a:prstGeom>
          <a:noFill/>
          <a:ln>
            <a:noFill/>
          </a:ln>
        </p:spPr>
      </p:pic>
      <p:pic>
        <p:nvPicPr>
          <p:cNvPr id="652" name="Google Shape;652;p105"/>
          <p:cNvPicPr preferRelativeResize="0"/>
          <p:nvPr/>
        </p:nvPicPr>
        <p:blipFill>
          <a:blip r:embed="rId8">
            <a:alphaModFix/>
          </a:blip>
          <a:stretch>
            <a:fillRect/>
          </a:stretch>
        </p:blipFill>
        <p:spPr>
          <a:xfrm>
            <a:off x="2406305" y="1361656"/>
            <a:ext cx="586184" cy="5400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6" name="Shape 656"/>
        <p:cNvGrpSpPr/>
        <p:nvPr/>
      </p:nvGrpSpPr>
      <p:grpSpPr>
        <a:xfrm>
          <a:off x="0" y="0"/>
          <a:ext cx="0" cy="0"/>
          <a:chOff x="0" y="0"/>
          <a:chExt cx="0" cy="0"/>
        </a:xfrm>
      </p:grpSpPr>
      <p:grpSp>
        <p:nvGrpSpPr>
          <p:cNvPr id="657" name="Google Shape;657;p106"/>
          <p:cNvGrpSpPr/>
          <p:nvPr/>
        </p:nvGrpSpPr>
        <p:grpSpPr>
          <a:xfrm>
            <a:off x="889806" y="2361990"/>
            <a:ext cx="7364388" cy="1577400"/>
            <a:chOff x="883600" y="2361990"/>
            <a:chExt cx="7364388" cy="1577400"/>
          </a:xfrm>
        </p:grpSpPr>
        <p:sp>
          <p:nvSpPr>
            <p:cNvPr id="658" name="Google Shape;658;p106"/>
            <p:cNvSpPr/>
            <p:nvPr/>
          </p:nvSpPr>
          <p:spPr>
            <a:xfrm>
              <a:off x="883600" y="2361990"/>
              <a:ext cx="1744800" cy="1577400"/>
            </a:xfrm>
            <a:prstGeom prst="roundRect">
              <a:avLst>
                <a:gd fmla="val 2982" name="adj"/>
              </a:avLst>
            </a:prstGeom>
            <a:noFill/>
            <a:ln cap="flat" cmpd="sng" w="9525">
              <a:solidFill>
                <a:srgbClr val="4C7A8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106"/>
            <p:cNvSpPr/>
            <p:nvPr/>
          </p:nvSpPr>
          <p:spPr>
            <a:xfrm>
              <a:off x="2756796" y="2361990"/>
              <a:ext cx="1744800" cy="1577400"/>
            </a:xfrm>
            <a:prstGeom prst="roundRect">
              <a:avLst>
                <a:gd fmla="val 2982" name="adj"/>
              </a:avLst>
            </a:prstGeom>
            <a:noFill/>
            <a:ln cap="flat" cmpd="sng" w="9525">
              <a:solidFill>
                <a:srgbClr val="4C7A8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106"/>
            <p:cNvSpPr/>
            <p:nvPr/>
          </p:nvSpPr>
          <p:spPr>
            <a:xfrm>
              <a:off x="4629992" y="2361990"/>
              <a:ext cx="1744800" cy="1577400"/>
            </a:xfrm>
            <a:prstGeom prst="roundRect">
              <a:avLst>
                <a:gd fmla="val 2982" name="adj"/>
              </a:avLst>
            </a:prstGeom>
            <a:noFill/>
            <a:ln cap="flat" cmpd="sng" w="9525">
              <a:solidFill>
                <a:srgbClr val="4C7A8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106"/>
            <p:cNvSpPr/>
            <p:nvPr/>
          </p:nvSpPr>
          <p:spPr>
            <a:xfrm>
              <a:off x="6503188" y="2361990"/>
              <a:ext cx="1744800" cy="1577400"/>
            </a:xfrm>
            <a:prstGeom prst="roundRect">
              <a:avLst>
                <a:gd fmla="val 2982" name="adj"/>
              </a:avLst>
            </a:prstGeom>
            <a:noFill/>
            <a:ln cap="flat" cmpd="sng" w="9525">
              <a:solidFill>
                <a:srgbClr val="4C7A8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2" name="Google Shape;662;p106"/>
          <p:cNvSpPr txBox="1"/>
          <p:nvPr/>
        </p:nvSpPr>
        <p:spPr>
          <a:xfrm>
            <a:off x="2763732" y="3146400"/>
            <a:ext cx="1746000" cy="69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1250">
                <a:solidFill>
                  <a:schemeClr val="lt1"/>
                </a:solidFill>
                <a:latin typeface="Lexend Deca"/>
                <a:ea typeface="Lexend Deca"/>
                <a:cs typeface="Lexend Deca"/>
                <a:sym typeface="Lexend Deca"/>
              </a:rPr>
              <a:t>Unparalleled</a:t>
            </a:r>
            <a:endParaRPr sz="1250">
              <a:solidFill>
                <a:schemeClr val="lt1"/>
              </a:solidFill>
              <a:latin typeface="Lexend Deca"/>
              <a:ea typeface="Lexend Deca"/>
              <a:cs typeface="Lexend Deca"/>
              <a:sym typeface="Lexend Deca"/>
            </a:endParaRPr>
          </a:p>
          <a:p>
            <a:pPr indent="0" lvl="0" marL="0" rtl="0" algn="ctr">
              <a:spcBef>
                <a:spcPts val="0"/>
              </a:spcBef>
              <a:spcAft>
                <a:spcPts val="0"/>
              </a:spcAft>
              <a:buNone/>
            </a:pPr>
            <a:r>
              <a:rPr lang="en-GB" sz="1250">
                <a:solidFill>
                  <a:schemeClr val="lt1"/>
                </a:solidFill>
                <a:latin typeface="Lexend Deca"/>
                <a:ea typeface="Lexend Deca"/>
                <a:cs typeface="Lexend Deca"/>
                <a:sym typeface="Lexend Deca"/>
              </a:rPr>
              <a:t>Matching</a:t>
            </a:r>
            <a:endParaRPr sz="1250">
              <a:solidFill>
                <a:schemeClr val="lt1"/>
              </a:solidFill>
              <a:latin typeface="Lexend Deca"/>
              <a:ea typeface="Lexend Deca"/>
              <a:cs typeface="Lexend Deca"/>
              <a:sym typeface="Lexend Deca"/>
            </a:endParaRPr>
          </a:p>
        </p:txBody>
      </p:sp>
      <p:sp>
        <p:nvSpPr>
          <p:cNvPr id="663" name="Google Shape;663;p106"/>
          <p:cNvSpPr txBox="1"/>
          <p:nvPr/>
        </p:nvSpPr>
        <p:spPr>
          <a:xfrm>
            <a:off x="6514613" y="3146400"/>
            <a:ext cx="1746000" cy="723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1250">
                <a:solidFill>
                  <a:schemeClr val="lt1"/>
                </a:solidFill>
                <a:latin typeface="Lexend Deca"/>
                <a:ea typeface="Lexend Deca"/>
                <a:cs typeface="Lexend Deca"/>
                <a:sym typeface="Lexend Deca"/>
              </a:rPr>
              <a:t>Seamless Integrations</a:t>
            </a:r>
            <a:endParaRPr sz="1250">
              <a:solidFill>
                <a:schemeClr val="lt1"/>
              </a:solidFill>
              <a:latin typeface="Lexend Deca"/>
              <a:ea typeface="Lexend Deca"/>
              <a:cs typeface="Lexend Deca"/>
              <a:sym typeface="Lexend Deca"/>
            </a:endParaRPr>
          </a:p>
        </p:txBody>
      </p:sp>
      <p:sp>
        <p:nvSpPr>
          <p:cNvPr id="664" name="Google Shape;664;p106"/>
          <p:cNvSpPr txBox="1"/>
          <p:nvPr/>
        </p:nvSpPr>
        <p:spPr>
          <a:xfrm>
            <a:off x="4645677" y="3146400"/>
            <a:ext cx="1744800" cy="68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1250">
                <a:solidFill>
                  <a:schemeClr val="lt1"/>
                </a:solidFill>
                <a:latin typeface="Lexend Deca"/>
                <a:ea typeface="Lexend Deca"/>
                <a:cs typeface="Lexend Deca"/>
                <a:sym typeface="Lexend Deca"/>
              </a:rPr>
              <a:t>Expose Text Manipulations</a:t>
            </a:r>
            <a:endParaRPr sz="1250">
              <a:solidFill>
                <a:schemeClr val="lt1"/>
              </a:solidFill>
              <a:latin typeface="Lexend Deca"/>
              <a:ea typeface="Lexend Deca"/>
              <a:cs typeface="Lexend Deca"/>
              <a:sym typeface="Lexend Deca"/>
            </a:endParaRPr>
          </a:p>
        </p:txBody>
      </p:sp>
      <p:sp>
        <p:nvSpPr>
          <p:cNvPr id="665" name="Google Shape;665;p106"/>
          <p:cNvSpPr txBox="1"/>
          <p:nvPr/>
        </p:nvSpPr>
        <p:spPr>
          <a:xfrm>
            <a:off x="892546" y="3146400"/>
            <a:ext cx="1744800" cy="68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1250">
                <a:solidFill>
                  <a:schemeClr val="lt1"/>
                </a:solidFill>
                <a:latin typeface="Lexend Deca"/>
                <a:ea typeface="Lexend Deca"/>
                <a:cs typeface="Lexend Deca"/>
                <a:sym typeface="Lexend Deca"/>
              </a:rPr>
              <a:t>Safeguard Your Reputation</a:t>
            </a:r>
            <a:endParaRPr sz="1250">
              <a:solidFill>
                <a:schemeClr val="lt1"/>
              </a:solidFill>
              <a:latin typeface="Lexend Deca"/>
              <a:ea typeface="Lexend Deca"/>
              <a:cs typeface="Lexend Deca"/>
              <a:sym typeface="Lexend Deca"/>
            </a:endParaRPr>
          </a:p>
        </p:txBody>
      </p:sp>
      <p:sp>
        <p:nvSpPr>
          <p:cNvPr id="666" name="Google Shape;666;p106"/>
          <p:cNvSpPr txBox="1"/>
          <p:nvPr/>
        </p:nvSpPr>
        <p:spPr>
          <a:xfrm>
            <a:off x="914100" y="1461600"/>
            <a:ext cx="7315800" cy="280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2600">
                <a:solidFill>
                  <a:schemeClr val="lt1"/>
                </a:solidFill>
                <a:latin typeface="Lexend Deca"/>
                <a:ea typeface="Lexend Deca"/>
                <a:cs typeface="Lexend Deca"/>
                <a:sym typeface="Lexend Deca"/>
              </a:rPr>
              <a:t>Comprehensive Plagiarism Detection</a:t>
            </a:r>
            <a:endParaRPr sz="2600">
              <a:solidFill>
                <a:schemeClr val="lt1"/>
              </a:solidFill>
              <a:latin typeface="Lexend Deca"/>
              <a:ea typeface="Lexend Deca"/>
              <a:cs typeface="Lexend Deca"/>
              <a:sym typeface="Lexend Deca"/>
            </a:endParaRPr>
          </a:p>
        </p:txBody>
      </p:sp>
      <p:pic>
        <p:nvPicPr>
          <p:cNvPr id="667" name="Google Shape;667;p106"/>
          <p:cNvPicPr preferRelativeResize="0"/>
          <p:nvPr/>
        </p:nvPicPr>
        <p:blipFill>
          <a:blip r:embed="rId3">
            <a:alphaModFix/>
          </a:blip>
          <a:stretch>
            <a:fillRect/>
          </a:stretch>
        </p:blipFill>
        <p:spPr>
          <a:xfrm>
            <a:off x="1498486" y="2598603"/>
            <a:ext cx="540000" cy="540000"/>
          </a:xfrm>
          <a:prstGeom prst="rect">
            <a:avLst/>
          </a:prstGeom>
          <a:noFill/>
          <a:ln>
            <a:noFill/>
          </a:ln>
        </p:spPr>
      </p:pic>
      <p:pic>
        <p:nvPicPr>
          <p:cNvPr id="668" name="Google Shape;668;p106"/>
          <p:cNvPicPr preferRelativeResize="0"/>
          <p:nvPr/>
        </p:nvPicPr>
        <p:blipFill>
          <a:blip r:embed="rId4">
            <a:alphaModFix/>
          </a:blip>
          <a:stretch>
            <a:fillRect/>
          </a:stretch>
        </p:blipFill>
        <p:spPr>
          <a:xfrm>
            <a:off x="3371527" y="2584803"/>
            <a:ext cx="540000" cy="540000"/>
          </a:xfrm>
          <a:prstGeom prst="rect">
            <a:avLst/>
          </a:prstGeom>
          <a:noFill/>
          <a:ln>
            <a:noFill/>
          </a:ln>
        </p:spPr>
      </p:pic>
      <p:pic>
        <p:nvPicPr>
          <p:cNvPr id="669" name="Google Shape;669;p106"/>
          <p:cNvPicPr preferRelativeResize="0"/>
          <p:nvPr/>
        </p:nvPicPr>
        <p:blipFill>
          <a:blip r:embed="rId5">
            <a:alphaModFix/>
          </a:blip>
          <a:stretch>
            <a:fillRect/>
          </a:stretch>
        </p:blipFill>
        <p:spPr>
          <a:xfrm>
            <a:off x="5220986" y="2584802"/>
            <a:ext cx="540000" cy="540000"/>
          </a:xfrm>
          <a:prstGeom prst="rect">
            <a:avLst/>
          </a:prstGeom>
          <a:noFill/>
          <a:ln>
            <a:noFill/>
          </a:ln>
        </p:spPr>
      </p:pic>
      <p:pic>
        <p:nvPicPr>
          <p:cNvPr id="670" name="Google Shape;670;p106"/>
          <p:cNvPicPr preferRelativeResize="0"/>
          <p:nvPr/>
        </p:nvPicPr>
        <p:blipFill>
          <a:blip r:embed="rId6">
            <a:alphaModFix/>
          </a:blip>
          <a:stretch>
            <a:fillRect/>
          </a:stretch>
        </p:blipFill>
        <p:spPr>
          <a:xfrm>
            <a:off x="7117625" y="2606402"/>
            <a:ext cx="540000" cy="540000"/>
          </a:xfrm>
          <a:prstGeom prst="rect">
            <a:avLst/>
          </a:prstGeom>
          <a:noFill/>
          <a:ln>
            <a:noFill/>
          </a:ln>
        </p:spPr>
      </p:pic>
      <p:pic>
        <p:nvPicPr>
          <p:cNvPr id="671" name="Google Shape;671;p106"/>
          <p:cNvPicPr preferRelativeResize="0"/>
          <p:nvPr/>
        </p:nvPicPr>
        <p:blipFill>
          <a:blip r:embed="rId7">
            <a:alphaModFix/>
          </a:blip>
          <a:stretch>
            <a:fillRect/>
          </a:stretch>
        </p:blipFill>
        <p:spPr>
          <a:xfrm>
            <a:off x="3781980" y="972000"/>
            <a:ext cx="1580040" cy="3960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675" name="Shape 675"/>
        <p:cNvGrpSpPr/>
        <p:nvPr/>
      </p:nvGrpSpPr>
      <p:grpSpPr>
        <a:xfrm>
          <a:off x="0" y="0"/>
          <a:ext cx="0" cy="0"/>
          <a:chOff x="0" y="0"/>
          <a:chExt cx="0" cy="0"/>
        </a:xfrm>
      </p:grpSpPr>
      <p:sp>
        <p:nvSpPr>
          <p:cNvPr id="676" name="Google Shape;676;p107"/>
          <p:cNvSpPr txBox="1"/>
          <p:nvPr/>
        </p:nvSpPr>
        <p:spPr>
          <a:xfrm>
            <a:off x="4742400" y="1090800"/>
            <a:ext cx="3049200" cy="446400"/>
          </a:xfrm>
          <a:prstGeom prst="rect">
            <a:avLst/>
          </a:prstGeom>
          <a:noFill/>
          <a:ln>
            <a:noFill/>
          </a:ln>
        </p:spPr>
        <p:txBody>
          <a:bodyPr anchorCtr="0" anchor="t" bIns="91425" lIns="91425" spcFirstLastPara="1" rIns="91425" wrap="square" tIns="18000">
            <a:noAutofit/>
          </a:bodyPr>
          <a:lstStyle/>
          <a:p>
            <a:pPr indent="0" lvl="0" marL="0" rtl="0" algn="l">
              <a:lnSpc>
                <a:spcPct val="115000"/>
              </a:lnSpc>
              <a:spcBef>
                <a:spcPts val="0"/>
              </a:spcBef>
              <a:spcAft>
                <a:spcPts val="0"/>
              </a:spcAft>
              <a:buNone/>
            </a:pPr>
            <a:r>
              <a:rPr lang="en-GB" sz="2400">
                <a:solidFill>
                  <a:srgbClr val="003C46"/>
                </a:solidFill>
                <a:latin typeface="Lexend Deca"/>
                <a:ea typeface="Lexend Deca"/>
                <a:cs typeface="Lexend Deca"/>
                <a:sym typeface="Lexend Deca"/>
              </a:rPr>
              <a:t>Discover Similarity</a:t>
            </a:r>
            <a:br>
              <a:rPr lang="en-GB" sz="2400">
                <a:solidFill>
                  <a:srgbClr val="003C46"/>
                </a:solidFill>
                <a:latin typeface="Lexend Deca"/>
                <a:ea typeface="Lexend Deca"/>
                <a:cs typeface="Lexend Deca"/>
                <a:sym typeface="Lexend Deca"/>
              </a:rPr>
            </a:br>
            <a:r>
              <a:rPr lang="en-GB" sz="2400">
                <a:solidFill>
                  <a:srgbClr val="003C46"/>
                </a:solidFill>
                <a:latin typeface="Lexend Deca"/>
                <a:ea typeface="Lexend Deca"/>
                <a:cs typeface="Lexend Deca"/>
                <a:sym typeface="Lexend Deca"/>
              </a:rPr>
              <a:t>to Known Works</a:t>
            </a:r>
            <a:endParaRPr sz="2400">
              <a:solidFill>
                <a:srgbClr val="003C46"/>
              </a:solidFill>
              <a:latin typeface="Lexend Deca"/>
              <a:ea typeface="Lexend Deca"/>
              <a:cs typeface="Lexend Deca"/>
              <a:sym typeface="Lexend Deca"/>
            </a:endParaRPr>
          </a:p>
        </p:txBody>
      </p:sp>
      <p:sp>
        <p:nvSpPr>
          <p:cNvPr id="677" name="Google Shape;677;p107"/>
          <p:cNvSpPr txBox="1"/>
          <p:nvPr/>
        </p:nvSpPr>
        <p:spPr>
          <a:xfrm>
            <a:off x="4742400" y="2041200"/>
            <a:ext cx="3571200" cy="1551600"/>
          </a:xfrm>
          <a:prstGeom prst="rect">
            <a:avLst/>
          </a:prstGeom>
          <a:noFill/>
          <a:ln>
            <a:noFill/>
          </a:ln>
        </p:spPr>
        <p:txBody>
          <a:bodyPr anchorCtr="0" anchor="t" bIns="91425" lIns="91425" spcFirstLastPara="1" rIns="91425" wrap="square" tIns="162000">
            <a:noAutofit/>
          </a:bodyPr>
          <a:lstStyle/>
          <a:p>
            <a:pPr indent="0" lvl="0" marL="0" rtl="0" algn="l">
              <a:lnSpc>
                <a:spcPct val="115000"/>
              </a:lnSpc>
              <a:spcBef>
                <a:spcPts val="0"/>
              </a:spcBef>
              <a:spcAft>
                <a:spcPts val="0"/>
              </a:spcAft>
              <a:buNone/>
            </a:pPr>
            <a:r>
              <a:rPr lang="en-GB" sz="1050">
                <a:solidFill>
                  <a:srgbClr val="575757"/>
                </a:solidFill>
                <a:latin typeface="Open Sans"/>
                <a:ea typeface="Open Sans"/>
                <a:cs typeface="Open Sans"/>
                <a:sym typeface="Open Sans"/>
              </a:rPr>
              <a:t>Text matching against the largest database of known content:</a:t>
            </a:r>
            <a:endParaRPr sz="1050">
              <a:solidFill>
                <a:srgbClr val="575757"/>
              </a:solidFill>
              <a:latin typeface="Open Sans"/>
              <a:ea typeface="Open Sans"/>
              <a:cs typeface="Open Sans"/>
              <a:sym typeface="Open Sans"/>
            </a:endParaRPr>
          </a:p>
          <a:p>
            <a:pPr indent="-295275" lvl="0" marL="457200" rtl="0" algn="l">
              <a:lnSpc>
                <a:spcPct val="150000"/>
              </a:lnSpc>
              <a:spcBef>
                <a:spcPts val="1600"/>
              </a:spcBef>
              <a:spcAft>
                <a:spcPts val="0"/>
              </a:spcAft>
              <a:buClr>
                <a:srgbClr val="575757"/>
              </a:buClr>
              <a:buSzPts val="1050"/>
              <a:buFont typeface="Open Sans"/>
              <a:buChar char="●"/>
            </a:pPr>
            <a:r>
              <a:rPr lang="en-GB" sz="1050">
                <a:solidFill>
                  <a:srgbClr val="575757"/>
                </a:solidFill>
                <a:latin typeface="Open Sans"/>
                <a:ea typeface="Open Sans"/>
                <a:cs typeface="Open Sans"/>
                <a:sym typeface="Open Sans"/>
              </a:rPr>
              <a:t>99 billion current and archived internet pages</a:t>
            </a:r>
            <a:endParaRPr sz="1050">
              <a:solidFill>
                <a:srgbClr val="575757"/>
              </a:solidFill>
              <a:latin typeface="Open Sans"/>
              <a:ea typeface="Open Sans"/>
              <a:cs typeface="Open Sans"/>
              <a:sym typeface="Open Sans"/>
            </a:endParaRPr>
          </a:p>
          <a:p>
            <a:pPr indent="-295275" lvl="0" marL="457200" rtl="0" algn="l">
              <a:lnSpc>
                <a:spcPct val="150000"/>
              </a:lnSpc>
              <a:spcBef>
                <a:spcPts val="0"/>
              </a:spcBef>
              <a:spcAft>
                <a:spcPts val="0"/>
              </a:spcAft>
              <a:buClr>
                <a:srgbClr val="575757"/>
              </a:buClr>
              <a:buSzPts val="1050"/>
              <a:buFont typeface="Open Sans"/>
              <a:buChar char="●"/>
            </a:pPr>
            <a:r>
              <a:rPr lang="en-GB" sz="1050">
                <a:solidFill>
                  <a:srgbClr val="575757"/>
                </a:solidFill>
                <a:latin typeface="Open Sans"/>
                <a:ea typeface="Open Sans"/>
                <a:cs typeface="Open Sans"/>
                <a:sym typeface="Open Sans"/>
              </a:rPr>
              <a:t>85 million scholarly publications</a:t>
            </a:r>
            <a:endParaRPr sz="1050">
              <a:solidFill>
                <a:srgbClr val="575757"/>
              </a:solidFill>
              <a:latin typeface="Open Sans"/>
              <a:ea typeface="Open Sans"/>
              <a:cs typeface="Open Sans"/>
              <a:sym typeface="Open Sans"/>
            </a:endParaRPr>
          </a:p>
          <a:p>
            <a:pPr indent="-295275" lvl="0" marL="457200" rtl="0" algn="l">
              <a:lnSpc>
                <a:spcPct val="150000"/>
              </a:lnSpc>
              <a:spcBef>
                <a:spcPts val="0"/>
              </a:spcBef>
              <a:spcAft>
                <a:spcPts val="0"/>
              </a:spcAft>
              <a:buClr>
                <a:srgbClr val="575757"/>
              </a:buClr>
              <a:buSzPts val="1050"/>
              <a:buFont typeface="Open Sans"/>
              <a:buChar char="●"/>
            </a:pPr>
            <a:r>
              <a:rPr lang="en-GB" sz="1050">
                <a:solidFill>
                  <a:srgbClr val="575757"/>
                </a:solidFill>
                <a:latin typeface="Open Sans"/>
                <a:ea typeface="Open Sans"/>
                <a:cs typeface="Open Sans"/>
                <a:sym typeface="Open Sans"/>
              </a:rPr>
              <a:t>1.8 billion student papers </a:t>
            </a:r>
            <a:endParaRPr sz="1050">
              <a:solidFill>
                <a:srgbClr val="575757"/>
              </a:solidFill>
              <a:latin typeface="Open Sans"/>
              <a:ea typeface="Open Sans"/>
              <a:cs typeface="Open Sans"/>
              <a:sym typeface="Open Sans"/>
            </a:endParaRPr>
          </a:p>
          <a:p>
            <a:pPr indent="-295275" lvl="0" marL="457200" rtl="0" algn="l">
              <a:lnSpc>
                <a:spcPct val="150000"/>
              </a:lnSpc>
              <a:spcBef>
                <a:spcPts val="0"/>
              </a:spcBef>
              <a:spcAft>
                <a:spcPts val="0"/>
              </a:spcAft>
              <a:buClr>
                <a:srgbClr val="575757"/>
              </a:buClr>
              <a:buSzPts val="1050"/>
              <a:buFont typeface="Open Sans"/>
              <a:buChar char="●"/>
            </a:pPr>
            <a:r>
              <a:rPr lang="en-GB" sz="1050">
                <a:solidFill>
                  <a:srgbClr val="575757"/>
                </a:solidFill>
                <a:latin typeface="Open Sans"/>
                <a:ea typeface="Open Sans"/>
                <a:cs typeface="Open Sans"/>
                <a:sym typeface="Open Sans"/>
              </a:rPr>
              <a:t>Institutional repository </a:t>
            </a:r>
            <a:endParaRPr sz="1050">
              <a:solidFill>
                <a:srgbClr val="575757"/>
              </a:solidFill>
              <a:latin typeface="Open Sans"/>
              <a:ea typeface="Open Sans"/>
              <a:cs typeface="Open Sans"/>
              <a:sym typeface="Open Sans"/>
            </a:endParaRPr>
          </a:p>
        </p:txBody>
      </p:sp>
      <p:sp>
        <p:nvSpPr>
          <p:cNvPr id="678" name="Google Shape;678;p107"/>
          <p:cNvSpPr txBox="1"/>
          <p:nvPr/>
        </p:nvSpPr>
        <p:spPr>
          <a:xfrm>
            <a:off x="4741200" y="360000"/>
            <a:ext cx="3810000" cy="1099800"/>
          </a:xfrm>
          <a:prstGeom prst="rect">
            <a:avLst/>
          </a:prstGeom>
          <a:noFill/>
          <a:ln>
            <a:noFill/>
          </a:ln>
        </p:spPr>
        <p:txBody>
          <a:bodyPr anchorCtr="0" anchor="ctr" bIns="91425" lIns="91425" spcFirstLastPara="1" rIns="91425" wrap="square" tIns="0">
            <a:noAutofit/>
          </a:bodyPr>
          <a:lstStyle/>
          <a:p>
            <a:pPr indent="0" lvl="0" marL="0" rtl="0" algn="l">
              <a:spcBef>
                <a:spcPts val="0"/>
              </a:spcBef>
              <a:spcAft>
                <a:spcPts val="0"/>
              </a:spcAft>
              <a:buNone/>
            </a:pPr>
            <a:r>
              <a:rPr lang="en-GB" sz="3900">
                <a:solidFill>
                  <a:srgbClr val="0DFFAD"/>
                </a:solidFill>
              </a:rPr>
              <a:t>—</a:t>
            </a:r>
            <a:br>
              <a:rPr lang="en-GB" sz="4600">
                <a:solidFill>
                  <a:srgbClr val="FFE500"/>
                </a:solidFill>
                <a:latin typeface="Roboto"/>
                <a:ea typeface="Roboto"/>
                <a:cs typeface="Roboto"/>
                <a:sym typeface="Roboto"/>
              </a:rPr>
            </a:br>
            <a:endParaRPr sz="1000">
              <a:solidFill>
                <a:srgbClr val="FFE500"/>
              </a:solidFill>
            </a:endParaRPr>
          </a:p>
        </p:txBody>
      </p:sp>
      <p:pic>
        <p:nvPicPr>
          <p:cNvPr id="679" name="Google Shape;679;p107"/>
          <p:cNvPicPr preferRelativeResize="0"/>
          <p:nvPr/>
        </p:nvPicPr>
        <p:blipFill rotWithShape="1">
          <a:blip r:embed="rId3">
            <a:alphaModFix/>
          </a:blip>
          <a:srcRect b="0" l="28090" r="-28090" t="0"/>
          <a:stretch/>
        </p:blipFill>
        <p:spPr>
          <a:xfrm>
            <a:off x="-100" y="1133325"/>
            <a:ext cx="4666451" cy="31303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683" name="Shape 683"/>
        <p:cNvGrpSpPr/>
        <p:nvPr/>
      </p:nvGrpSpPr>
      <p:grpSpPr>
        <a:xfrm>
          <a:off x="0" y="0"/>
          <a:ext cx="0" cy="0"/>
          <a:chOff x="0" y="0"/>
          <a:chExt cx="0" cy="0"/>
        </a:xfrm>
      </p:grpSpPr>
      <p:sp>
        <p:nvSpPr>
          <p:cNvPr id="684" name="Google Shape;684;p108"/>
          <p:cNvSpPr txBox="1"/>
          <p:nvPr>
            <p:ph type="title"/>
          </p:nvPr>
        </p:nvSpPr>
        <p:spPr>
          <a:xfrm>
            <a:off x="2017350" y="615600"/>
            <a:ext cx="4865400" cy="446400"/>
          </a:xfrm>
          <a:prstGeom prst="rect">
            <a:avLst/>
          </a:prstGeom>
        </p:spPr>
        <p:txBody>
          <a:bodyPr anchorCtr="0" anchor="t" bIns="91425" lIns="91425" spcFirstLastPara="1" rIns="91425" wrap="square" tIns="18000">
            <a:noAutofit/>
          </a:bodyPr>
          <a:lstStyle/>
          <a:p>
            <a:pPr indent="0" lvl="0" marL="0" rtl="0" algn="ctr">
              <a:spcBef>
                <a:spcPts val="0"/>
              </a:spcBef>
              <a:spcAft>
                <a:spcPts val="0"/>
              </a:spcAft>
              <a:buNone/>
            </a:pPr>
            <a:r>
              <a:rPr lang="en-GB" sz="2600"/>
              <a:t>Intuitive and Accessible</a:t>
            </a:r>
            <a:endParaRPr sz="2600"/>
          </a:p>
        </p:txBody>
      </p:sp>
      <p:pic>
        <p:nvPicPr>
          <p:cNvPr id="685" name="Google Shape;685;p108"/>
          <p:cNvPicPr preferRelativeResize="0"/>
          <p:nvPr/>
        </p:nvPicPr>
        <p:blipFill rotWithShape="1">
          <a:blip r:embed="rId3">
            <a:alphaModFix/>
          </a:blip>
          <a:srcRect b="9663" l="3361" r="3528" t="938"/>
          <a:stretch/>
        </p:blipFill>
        <p:spPr>
          <a:xfrm>
            <a:off x="2246950" y="1391141"/>
            <a:ext cx="4649725" cy="2876474"/>
          </a:xfrm>
          <a:prstGeom prst="rect">
            <a:avLst/>
          </a:prstGeom>
          <a:noFill/>
          <a:ln>
            <a:noFill/>
          </a:ln>
          <a:effectLst>
            <a:outerShdw blurRad="57150" rotWithShape="0" algn="bl" dir="5400000" dist="19050">
              <a:srgbClr val="000000">
                <a:alpha val="50000"/>
              </a:srgbClr>
            </a:outerShdw>
          </a:effectLst>
        </p:spPr>
      </p:pic>
      <p:cxnSp>
        <p:nvCxnSpPr>
          <p:cNvPr id="686" name="Google Shape;686;p108"/>
          <p:cNvCxnSpPr/>
          <p:nvPr/>
        </p:nvCxnSpPr>
        <p:spPr>
          <a:xfrm>
            <a:off x="1805035" y="1636435"/>
            <a:ext cx="420600" cy="0"/>
          </a:xfrm>
          <a:prstGeom prst="straightConnector1">
            <a:avLst/>
          </a:prstGeom>
          <a:noFill/>
          <a:ln cap="flat" cmpd="sng" w="19050">
            <a:solidFill>
              <a:srgbClr val="B2DFFF"/>
            </a:solidFill>
            <a:prstDash val="solid"/>
            <a:round/>
            <a:headEnd len="med" w="med" type="none"/>
            <a:tailEnd len="med" w="med" type="none"/>
          </a:ln>
        </p:spPr>
      </p:cxnSp>
      <p:sp>
        <p:nvSpPr>
          <p:cNvPr id="687" name="Google Shape;687;p108"/>
          <p:cNvSpPr/>
          <p:nvPr/>
        </p:nvSpPr>
        <p:spPr>
          <a:xfrm>
            <a:off x="436272" y="1392201"/>
            <a:ext cx="1601100" cy="471900"/>
          </a:xfrm>
          <a:prstGeom prst="roundRect">
            <a:avLst>
              <a:gd fmla="val 0" name="adj"/>
            </a:avLst>
          </a:prstGeom>
          <a:solidFill>
            <a:srgbClr val="B2D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88" name="Google Shape;688;p108"/>
          <p:cNvCxnSpPr/>
          <p:nvPr/>
        </p:nvCxnSpPr>
        <p:spPr>
          <a:xfrm>
            <a:off x="1712233" y="3250066"/>
            <a:ext cx="924000" cy="0"/>
          </a:xfrm>
          <a:prstGeom prst="straightConnector1">
            <a:avLst/>
          </a:prstGeom>
          <a:noFill/>
          <a:ln cap="flat" cmpd="sng" w="19050">
            <a:solidFill>
              <a:srgbClr val="B2DFFF"/>
            </a:solidFill>
            <a:prstDash val="solid"/>
            <a:round/>
            <a:headEnd len="med" w="med" type="none"/>
            <a:tailEnd len="med" w="med" type="none"/>
          </a:ln>
        </p:spPr>
      </p:cxnSp>
      <p:sp>
        <p:nvSpPr>
          <p:cNvPr id="689" name="Google Shape;689;p108"/>
          <p:cNvSpPr/>
          <p:nvPr/>
        </p:nvSpPr>
        <p:spPr>
          <a:xfrm>
            <a:off x="452322" y="2802025"/>
            <a:ext cx="1569000" cy="829800"/>
          </a:xfrm>
          <a:prstGeom prst="roundRect">
            <a:avLst>
              <a:gd fmla="val 0" name="adj"/>
            </a:avLst>
          </a:prstGeom>
          <a:solidFill>
            <a:srgbClr val="B2D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108"/>
          <p:cNvSpPr txBox="1"/>
          <p:nvPr/>
        </p:nvSpPr>
        <p:spPr>
          <a:xfrm>
            <a:off x="452322" y="2802000"/>
            <a:ext cx="1569000" cy="829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000"/>
              </a:spcAft>
              <a:buClr>
                <a:schemeClr val="dk1"/>
              </a:buClr>
              <a:buSzPts val="1100"/>
              <a:buFont typeface="Arial"/>
              <a:buNone/>
            </a:pPr>
            <a:r>
              <a:rPr lang="en-GB" sz="900">
                <a:solidFill>
                  <a:schemeClr val="dk1"/>
                </a:solidFill>
                <a:latin typeface="Open Sans"/>
                <a:ea typeface="Open Sans"/>
                <a:cs typeface="Open Sans"/>
                <a:sym typeface="Open Sans"/>
              </a:rPr>
              <a:t>Fully rendered </a:t>
            </a:r>
            <a:br>
              <a:rPr lang="en-GB" sz="900">
                <a:solidFill>
                  <a:schemeClr val="dk1"/>
                </a:solidFill>
                <a:latin typeface="Open Sans"/>
                <a:ea typeface="Open Sans"/>
                <a:cs typeface="Open Sans"/>
                <a:sym typeface="Open Sans"/>
              </a:rPr>
            </a:br>
            <a:r>
              <a:rPr lang="en-GB" sz="900">
                <a:solidFill>
                  <a:schemeClr val="dk1"/>
                </a:solidFill>
                <a:latin typeface="Open Sans"/>
                <a:ea typeface="Open Sans"/>
                <a:cs typeface="Open Sans"/>
                <a:sym typeface="Open Sans"/>
              </a:rPr>
              <a:t>PDF, with color-coded highlighted matches &amp; preserved formatting</a:t>
            </a:r>
            <a:endParaRPr sz="1300">
              <a:solidFill>
                <a:schemeClr val="dk1"/>
              </a:solidFill>
              <a:latin typeface="Open Sans"/>
              <a:ea typeface="Open Sans"/>
              <a:cs typeface="Open Sans"/>
              <a:sym typeface="Open Sans"/>
            </a:endParaRPr>
          </a:p>
        </p:txBody>
      </p:sp>
      <p:cxnSp>
        <p:nvCxnSpPr>
          <p:cNvPr id="691" name="Google Shape;691;p108"/>
          <p:cNvCxnSpPr/>
          <p:nvPr/>
        </p:nvCxnSpPr>
        <p:spPr>
          <a:xfrm>
            <a:off x="6882758" y="1596941"/>
            <a:ext cx="420600" cy="0"/>
          </a:xfrm>
          <a:prstGeom prst="straightConnector1">
            <a:avLst/>
          </a:prstGeom>
          <a:noFill/>
          <a:ln cap="flat" cmpd="sng" w="19050">
            <a:solidFill>
              <a:srgbClr val="B2DFFF"/>
            </a:solidFill>
            <a:prstDash val="solid"/>
            <a:round/>
            <a:headEnd len="med" w="med" type="none"/>
            <a:tailEnd len="med" w="med" type="none"/>
          </a:ln>
        </p:spPr>
      </p:cxnSp>
      <p:cxnSp>
        <p:nvCxnSpPr>
          <p:cNvPr id="692" name="Google Shape;692;p108"/>
          <p:cNvCxnSpPr/>
          <p:nvPr/>
        </p:nvCxnSpPr>
        <p:spPr>
          <a:xfrm>
            <a:off x="6896683" y="2643476"/>
            <a:ext cx="420600" cy="0"/>
          </a:xfrm>
          <a:prstGeom prst="straightConnector1">
            <a:avLst/>
          </a:prstGeom>
          <a:noFill/>
          <a:ln cap="flat" cmpd="sng" w="19050">
            <a:solidFill>
              <a:srgbClr val="B2DFFF"/>
            </a:solidFill>
            <a:prstDash val="solid"/>
            <a:round/>
            <a:headEnd len="med" w="med" type="none"/>
            <a:tailEnd len="med" w="med" type="none"/>
          </a:ln>
        </p:spPr>
      </p:cxnSp>
      <p:sp>
        <p:nvSpPr>
          <p:cNvPr id="693" name="Google Shape;693;p108"/>
          <p:cNvSpPr txBox="1"/>
          <p:nvPr/>
        </p:nvSpPr>
        <p:spPr>
          <a:xfrm>
            <a:off x="452322" y="1391230"/>
            <a:ext cx="1569000" cy="471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n-GB" sz="900">
                <a:solidFill>
                  <a:schemeClr val="dk1"/>
                </a:solidFill>
                <a:latin typeface="Open Sans"/>
                <a:ea typeface="Open Sans"/>
                <a:cs typeface="Open Sans"/>
                <a:sym typeface="Open Sans"/>
              </a:rPr>
              <a:t>Author and paper details at a glance</a:t>
            </a:r>
            <a:endParaRPr sz="900">
              <a:solidFill>
                <a:schemeClr val="dk1"/>
              </a:solidFill>
              <a:latin typeface="Open Sans"/>
              <a:ea typeface="Open Sans"/>
              <a:cs typeface="Open Sans"/>
              <a:sym typeface="Open Sans"/>
            </a:endParaRPr>
          </a:p>
        </p:txBody>
      </p:sp>
      <p:sp>
        <p:nvSpPr>
          <p:cNvPr id="694" name="Google Shape;694;p108"/>
          <p:cNvSpPr/>
          <p:nvPr/>
        </p:nvSpPr>
        <p:spPr>
          <a:xfrm>
            <a:off x="7123799" y="2323522"/>
            <a:ext cx="1500000" cy="652800"/>
          </a:xfrm>
          <a:prstGeom prst="roundRect">
            <a:avLst>
              <a:gd fmla="val 0" name="adj"/>
            </a:avLst>
          </a:prstGeom>
          <a:solidFill>
            <a:srgbClr val="B2D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108"/>
          <p:cNvSpPr txBox="1"/>
          <p:nvPr>
            <p:ph idx="1" type="body"/>
          </p:nvPr>
        </p:nvSpPr>
        <p:spPr>
          <a:xfrm>
            <a:off x="7125924" y="2336422"/>
            <a:ext cx="1500000" cy="789000"/>
          </a:xfrm>
          <a:prstGeom prst="rect">
            <a:avLst/>
          </a:prstGeom>
        </p:spPr>
        <p:txBody>
          <a:bodyPr anchorCtr="0" anchor="b" bIns="91425" lIns="91425" spcFirstLastPara="1" rIns="91425" wrap="square" tIns="162000">
            <a:noAutofit/>
          </a:bodyPr>
          <a:lstStyle/>
          <a:p>
            <a:pPr indent="0" lvl="0" marL="0" rtl="0" algn="l">
              <a:spcBef>
                <a:spcPts val="1000"/>
              </a:spcBef>
              <a:spcAft>
                <a:spcPts val="1000"/>
              </a:spcAft>
              <a:buNone/>
            </a:pPr>
            <a:r>
              <a:rPr lang="en-GB" sz="900">
                <a:solidFill>
                  <a:schemeClr val="dk1"/>
                </a:solidFill>
              </a:rPr>
              <a:t>Your Similarity Report! Easy to interpret and customizable</a:t>
            </a:r>
            <a:endParaRPr sz="900">
              <a:solidFill>
                <a:schemeClr val="dk1"/>
              </a:solidFill>
            </a:endParaRPr>
          </a:p>
        </p:txBody>
      </p:sp>
      <p:sp>
        <p:nvSpPr>
          <p:cNvPr id="696" name="Google Shape;696;p108"/>
          <p:cNvSpPr/>
          <p:nvPr/>
        </p:nvSpPr>
        <p:spPr>
          <a:xfrm>
            <a:off x="7109874" y="1271465"/>
            <a:ext cx="1500000" cy="652800"/>
          </a:xfrm>
          <a:prstGeom prst="roundRect">
            <a:avLst>
              <a:gd fmla="val 0" name="adj"/>
            </a:avLst>
          </a:prstGeom>
          <a:solidFill>
            <a:srgbClr val="B2D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108"/>
          <p:cNvSpPr txBox="1"/>
          <p:nvPr>
            <p:ph idx="1" type="body"/>
          </p:nvPr>
        </p:nvSpPr>
        <p:spPr>
          <a:xfrm>
            <a:off x="7141974" y="1279851"/>
            <a:ext cx="1467900" cy="789000"/>
          </a:xfrm>
          <a:prstGeom prst="rect">
            <a:avLst/>
          </a:prstGeom>
        </p:spPr>
        <p:txBody>
          <a:bodyPr anchorCtr="0" anchor="b" bIns="91425" lIns="91425" spcFirstLastPara="1" rIns="91425" wrap="square" tIns="162000">
            <a:noAutofit/>
          </a:bodyPr>
          <a:lstStyle/>
          <a:p>
            <a:pPr indent="0" lvl="0" marL="0" rtl="0" algn="l">
              <a:spcBef>
                <a:spcPts val="1000"/>
              </a:spcBef>
              <a:spcAft>
                <a:spcPts val="1000"/>
              </a:spcAft>
              <a:buNone/>
            </a:pPr>
            <a:r>
              <a:rPr lang="en-GB" sz="900">
                <a:solidFill>
                  <a:schemeClr val="dk1"/>
                </a:solidFill>
              </a:rPr>
              <a:t>WCAG AA accessible and responsive for mobile devices</a:t>
            </a:r>
            <a:endParaRPr sz="900">
              <a:solidFill>
                <a:schemeClr val="dk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701" name="Shape 701"/>
        <p:cNvGrpSpPr/>
        <p:nvPr/>
      </p:nvGrpSpPr>
      <p:grpSpPr>
        <a:xfrm>
          <a:off x="0" y="0"/>
          <a:ext cx="0" cy="0"/>
          <a:chOff x="0" y="0"/>
          <a:chExt cx="0" cy="0"/>
        </a:xfrm>
      </p:grpSpPr>
      <p:sp>
        <p:nvSpPr>
          <p:cNvPr id="702" name="Google Shape;702;p109"/>
          <p:cNvSpPr txBox="1"/>
          <p:nvPr>
            <p:ph type="title"/>
          </p:nvPr>
        </p:nvSpPr>
        <p:spPr>
          <a:xfrm>
            <a:off x="4742400" y="1090800"/>
            <a:ext cx="3611400" cy="446400"/>
          </a:xfrm>
          <a:prstGeom prst="rect">
            <a:avLst/>
          </a:prstGeom>
        </p:spPr>
        <p:txBody>
          <a:bodyPr anchorCtr="0" anchor="t" bIns="91425" lIns="91425" spcFirstLastPara="1" rIns="91425" wrap="square" tIns="18000">
            <a:noAutofit/>
          </a:bodyPr>
          <a:lstStyle/>
          <a:p>
            <a:pPr indent="0" lvl="0" marL="0" rtl="0" algn="l">
              <a:spcBef>
                <a:spcPts val="0"/>
              </a:spcBef>
              <a:spcAft>
                <a:spcPts val="0"/>
              </a:spcAft>
              <a:buNone/>
            </a:pPr>
            <a:r>
              <a:rPr lang="en-GB"/>
              <a:t>Review all matching </a:t>
            </a:r>
            <a:br>
              <a:rPr lang="en-GB"/>
            </a:br>
            <a:r>
              <a:rPr lang="en-GB"/>
              <a:t>sources</a:t>
            </a:r>
            <a:endParaRPr sz="2800"/>
          </a:p>
        </p:txBody>
      </p:sp>
      <p:sp>
        <p:nvSpPr>
          <p:cNvPr id="703" name="Google Shape;703;p109"/>
          <p:cNvSpPr txBox="1"/>
          <p:nvPr>
            <p:ph idx="1" type="body"/>
          </p:nvPr>
        </p:nvSpPr>
        <p:spPr>
          <a:xfrm>
            <a:off x="4742400" y="2042622"/>
            <a:ext cx="3571200" cy="1551600"/>
          </a:xfrm>
          <a:prstGeom prst="rect">
            <a:avLst/>
          </a:prstGeom>
        </p:spPr>
        <p:txBody>
          <a:bodyPr anchorCtr="0" anchor="t" bIns="91425" lIns="91425" spcFirstLastPara="1" rIns="91425" wrap="square" tIns="162000">
            <a:noAutofit/>
          </a:bodyPr>
          <a:lstStyle/>
          <a:p>
            <a:pPr indent="0" lvl="0" marL="0" marR="0" rtl="0" algn="l">
              <a:lnSpc>
                <a:spcPct val="115000"/>
              </a:lnSpc>
              <a:spcBef>
                <a:spcPts val="0"/>
              </a:spcBef>
              <a:spcAft>
                <a:spcPts val="0"/>
              </a:spcAft>
              <a:buNone/>
            </a:pPr>
            <a:r>
              <a:rPr lang="en-GB"/>
              <a:t>The sidebar shows the Sources Overview.</a:t>
            </a:r>
            <a:endParaRPr/>
          </a:p>
          <a:p>
            <a:pPr indent="0" lvl="0" marL="0" marR="0" rtl="0" algn="l">
              <a:lnSpc>
                <a:spcPct val="115000"/>
              </a:lnSpc>
              <a:spcBef>
                <a:spcPts val="1600"/>
              </a:spcBef>
              <a:spcAft>
                <a:spcPts val="1600"/>
              </a:spcAft>
              <a:buNone/>
            </a:pPr>
            <a:r>
              <a:rPr lang="en-GB"/>
              <a:t>Each source is color-coded and matches the in-document text highlights so you can attribute a match to </a:t>
            </a:r>
            <a:r>
              <a:rPr lang="en-GB"/>
              <a:t>a website or student paper.</a:t>
            </a:r>
            <a:endParaRPr/>
          </a:p>
        </p:txBody>
      </p:sp>
      <p:pic>
        <p:nvPicPr>
          <p:cNvPr id="704" name="Google Shape;704;p109"/>
          <p:cNvPicPr preferRelativeResize="0"/>
          <p:nvPr/>
        </p:nvPicPr>
        <p:blipFill rotWithShape="1">
          <a:blip r:embed="rId3">
            <a:alphaModFix/>
          </a:blip>
          <a:srcRect b="4171" l="35364" r="3259" t="5534"/>
          <a:stretch/>
        </p:blipFill>
        <p:spPr>
          <a:xfrm>
            <a:off x="0" y="1123053"/>
            <a:ext cx="3372101" cy="3189874"/>
          </a:xfrm>
          <a:prstGeom prst="rect">
            <a:avLst/>
          </a:prstGeom>
          <a:noFill/>
          <a:ln>
            <a:noFill/>
          </a:ln>
        </p:spPr>
      </p:pic>
      <p:sp>
        <p:nvSpPr>
          <p:cNvPr id="705" name="Google Shape;705;p109"/>
          <p:cNvSpPr txBox="1"/>
          <p:nvPr/>
        </p:nvSpPr>
        <p:spPr>
          <a:xfrm>
            <a:off x="4741200" y="360000"/>
            <a:ext cx="3810000" cy="1099800"/>
          </a:xfrm>
          <a:prstGeom prst="rect">
            <a:avLst/>
          </a:prstGeom>
          <a:noFill/>
          <a:ln>
            <a:noFill/>
          </a:ln>
        </p:spPr>
        <p:txBody>
          <a:bodyPr anchorCtr="0" anchor="ctr" bIns="91425" lIns="91425" spcFirstLastPara="1" rIns="91425" wrap="square" tIns="0">
            <a:noAutofit/>
          </a:bodyPr>
          <a:lstStyle/>
          <a:p>
            <a:pPr indent="0" lvl="0" marL="0" rtl="0" algn="l">
              <a:spcBef>
                <a:spcPts val="0"/>
              </a:spcBef>
              <a:spcAft>
                <a:spcPts val="0"/>
              </a:spcAft>
              <a:buNone/>
            </a:pPr>
            <a:r>
              <a:rPr lang="en-GB" sz="3900">
                <a:solidFill>
                  <a:srgbClr val="0DFFAD"/>
                </a:solidFill>
              </a:rPr>
              <a:t>—</a:t>
            </a:r>
            <a:br>
              <a:rPr lang="en-GB" sz="4600">
                <a:solidFill>
                  <a:srgbClr val="FFE500"/>
                </a:solidFill>
                <a:latin typeface="Roboto"/>
                <a:ea typeface="Roboto"/>
                <a:cs typeface="Roboto"/>
                <a:sym typeface="Roboto"/>
              </a:rPr>
            </a:br>
            <a:endParaRPr sz="1000">
              <a:solidFill>
                <a:srgbClr val="FFE5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709" name="Shape 709"/>
        <p:cNvGrpSpPr/>
        <p:nvPr/>
      </p:nvGrpSpPr>
      <p:grpSpPr>
        <a:xfrm>
          <a:off x="0" y="0"/>
          <a:ext cx="0" cy="0"/>
          <a:chOff x="0" y="0"/>
          <a:chExt cx="0" cy="0"/>
        </a:xfrm>
      </p:grpSpPr>
      <p:sp>
        <p:nvSpPr>
          <p:cNvPr id="710" name="Google Shape;710;p110"/>
          <p:cNvSpPr txBox="1"/>
          <p:nvPr>
            <p:ph type="title"/>
          </p:nvPr>
        </p:nvSpPr>
        <p:spPr>
          <a:xfrm>
            <a:off x="4742400" y="1090800"/>
            <a:ext cx="3049200" cy="446400"/>
          </a:xfrm>
          <a:prstGeom prst="rect">
            <a:avLst/>
          </a:prstGeom>
        </p:spPr>
        <p:txBody>
          <a:bodyPr anchorCtr="0" anchor="t" bIns="91425" lIns="91425" spcFirstLastPara="1" rIns="91425" wrap="square" tIns="18000">
            <a:noAutofit/>
          </a:bodyPr>
          <a:lstStyle/>
          <a:p>
            <a:pPr indent="0" lvl="0" marL="0" rtl="0" algn="l">
              <a:spcBef>
                <a:spcPts val="0"/>
              </a:spcBef>
              <a:spcAft>
                <a:spcPts val="0"/>
              </a:spcAft>
              <a:buNone/>
            </a:pPr>
            <a:r>
              <a:rPr lang="en-GB"/>
              <a:t>Explore matches in </a:t>
            </a:r>
            <a:br>
              <a:rPr lang="en-GB"/>
            </a:br>
            <a:r>
              <a:rPr lang="en-GB"/>
              <a:t>more detail</a:t>
            </a:r>
            <a:endParaRPr sz="2800"/>
          </a:p>
        </p:txBody>
      </p:sp>
      <p:sp>
        <p:nvSpPr>
          <p:cNvPr id="711" name="Google Shape;711;p110"/>
          <p:cNvSpPr txBox="1"/>
          <p:nvPr>
            <p:ph idx="1" type="body"/>
          </p:nvPr>
        </p:nvSpPr>
        <p:spPr>
          <a:xfrm>
            <a:off x="4742400" y="2052473"/>
            <a:ext cx="3571200" cy="1551600"/>
          </a:xfrm>
          <a:prstGeom prst="rect">
            <a:avLst/>
          </a:prstGeom>
        </p:spPr>
        <p:txBody>
          <a:bodyPr anchorCtr="0" anchor="t" bIns="91425" lIns="91425" spcFirstLastPara="1" rIns="91425" wrap="square" tIns="162000">
            <a:noAutofit/>
          </a:bodyPr>
          <a:lstStyle/>
          <a:p>
            <a:pPr indent="0" lvl="0" marL="0" marR="0" rtl="0" algn="l">
              <a:lnSpc>
                <a:spcPct val="115000"/>
              </a:lnSpc>
              <a:spcBef>
                <a:spcPts val="0"/>
              </a:spcBef>
              <a:spcAft>
                <a:spcPts val="0"/>
              </a:spcAft>
              <a:buNone/>
            </a:pPr>
            <a:r>
              <a:rPr lang="en-GB"/>
              <a:t>Easily scroll through multiple matches of a source </a:t>
            </a:r>
            <a:br>
              <a:rPr lang="en-GB"/>
            </a:br>
            <a:r>
              <a:rPr lang="en-GB"/>
              <a:t>(e.g. wikipedia.org).</a:t>
            </a:r>
            <a:endParaRPr/>
          </a:p>
          <a:p>
            <a:pPr indent="0" lvl="0" marL="0" marR="0" rtl="0" algn="l">
              <a:lnSpc>
                <a:spcPct val="115000"/>
              </a:lnSpc>
              <a:spcBef>
                <a:spcPts val="1600"/>
              </a:spcBef>
              <a:spcAft>
                <a:spcPts val="1600"/>
              </a:spcAft>
              <a:buNone/>
            </a:pPr>
            <a:r>
              <a:rPr lang="en-GB"/>
              <a:t>See a preview of the matching text along with the source url, which can be opened in-browser.</a:t>
            </a:r>
            <a:endParaRPr/>
          </a:p>
        </p:txBody>
      </p:sp>
      <p:pic>
        <p:nvPicPr>
          <p:cNvPr id="712" name="Google Shape;712;p110"/>
          <p:cNvPicPr preferRelativeResize="0"/>
          <p:nvPr/>
        </p:nvPicPr>
        <p:blipFill rotWithShape="1">
          <a:blip r:embed="rId3">
            <a:alphaModFix/>
          </a:blip>
          <a:srcRect b="4481" l="35191" r="3156" t="5525"/>
          <a:stretch/>
        </p:blipFill>
        <p:spPr>
          <a:xfrm>
            <a:off x="0" y="1120400"/>
            <a:ext cx="3376625" cy="3169424"/>
          </a:xfrm>
          <a:prstGeom prst="rect">
            <a:avLst/>
          </a:prstGeom>
          <a:noFill/>
          <a:ln>
            <a:noFill/>
          </a:ln>
        </p:spPr>
      </p:pic>
      <p:sp>
        <p:nvSpPr>
          <p:cNvPr id="713" name="Google Shape;713;p110"/>
          <p:cNvSpPr txBox="1"/>
          <p:nvPr/>
        </p:nvSpPr>
        <p:spPr>
          <a:xfrm>
            <a:off x="4741200" y="360000"/>
            <a:ext cx="3810000" cy="1099800"/>
          </a:xfrm>
          <a:prstGeom prst="rect">
            <a:avLst/>
          </a:prstGeom>
          <a:noFill/>
          <a:ln>
            <a:noFill/>
          </a:ln>
        </p:spPr>
        <p:txBody>
          <a:bodyPr anchorCtr="0" anchor="ctr" bIns="91425" lIns="91425" spcFirstLastPara="1" rIns="91425" wrap="square" tIns="0">
            <a:noAutofit/>
          </a:bodyPr>
          <a:lstStyle/>
          <a:p>
            <a:pPr indent="0" lvl="0" marL="0" rtl="0" algn="l">
              <a:spcBef>
                <a:spcPts val="0"/>
              </a:spcBef>
              <a:spcAft>
                <a:spcPts val="0"/>
              </a:spcAft>
              <a:buNone/>
            </a:pPr>
            <a:r>
              <a:rPr lang="en-GB" sz="3900">
                <a:solidFill>
                  <a:srgbClr val="0DFFAD"/>
                </a:solidFill>
              </a:rPr>
              <a:t>—</a:t>
            </a:r>
            <a:br>
              <a:rPr lang="en-GB" sz="4600">
                <a:solidFill>
                  <a:srgbClr val="FFE500"/>
                </a:solidFill>
                <a:latin typeface="Roboto"/>
                <a:ea typeface="Roboto"/>
                <a:cs typeface="Roboto"/>
                <a:sym typeface="Roboto"/>
              </a:rPr>
            </a:br>
            <a:endParaRPr sz="1000">
              <a:solidFill>
                <a:srgbClr val="FFE5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717" name="Shape 717"/>
        <p:cNvGrpSpPr/>
        <p:nvPr/>
      </p:nvGrpSpPr>
      <p:grpSpPr>
        <a:xfrm>
          <a:off x="0" y="0"/>
          <a:ext cx="0" cy="0"/>
          <a:chOff x="0" y="0"/>
          <a:chExt cx="0" cy="0"/>
        </a:xfrm>
      </p:grpSpPr>
      <p:sp>
        <p:nvSpPr>
          <p:cNvPr id="718" name="Google Shape;718;p111"/>
          <p:cNvSpPr txBox="1"/>
          <p:nvPr>
            <p:ph type="title"/>
          </p:nvPr>
        </p:nvSpPr>
        <p:spPr>
          <a:xfrm>
            <a:off x="4742400" y="1090800"/>
            <a:ext cx="3049200" cy="446400"/>
          </a:xfrm>
          <a:prstGeom prst="rect">
            <a:avLst/>
          </a:prstGeom>
        </p:spPr>
        <p:txBody>
          <a:bodyPr anchorCtr="0" anchor="t" bIns="91425" lIns="91425" spcFirstLastPara="1" rIns="91425" wrap="square" tIns="18000">
            <a:noAutofit/>
          </a:bodyPr>
          <a:lstStyle/>
          <a:p>
            <a:pPr indent="0" lvl="0" marL="0" rtl="0" algn="l">
              <a:spcBef>
                <a:spcPts val="0"/>
              </a:spcBef>
              <a:spcAft>
                <a:spcPts val="0"/>
              </a:spcAft>
              <a:buNone/>
            </a:pPr>
            <a:r>
              <a:rPr lang="en-GB"/>
              <a:t>Exclude unwanted content</a:t>
            </a:r>
            <a:endParaRPr sz="2800"/>
          </a:p>
        </p:txBody>
      </p:sp>
      <p:sp>
        <p:nvSpPr>
          <p:cNvPr id="719" name="Google Shape;719;p111"/>
          <p:cNvSpPr txBox="1"/>
          <p:nvPr>
            <p:ph idx="1" type="body"/>
          </p:nvPr>
        </p:nvSpPr>
        <p:spPr>
          <a:xfrm>
            <a:off x="4742400" y="2058505"/>
            <a:ext cx="3571200" cy="1551600"/>
          </a:xfrm>
          <a:prstGeom prst="rect">
            <a:avLst/>
          </a:prstGeom>
        </p:spPr>
        <p:txBody>
          <a:bodyPr anchorCtr="0" anchor="t" bIns="91425" lIns="91425" spcFirstLastPara="1" rIns="91425" wrap="square" tIns="162000">
            <a:noAutofit/>
          </a:bodyPr>
          <a:lstStyle/>
          <a:p>
            <a:pPr indent="0" lvl="0" marL="0" marR="0" rtl="0" algn="l">
              <a:lnSpc>
                <a:spcPct val="115000"/>
              </a:lnSpc>
              <a:spcBef>
                <a:spcPts val="0"/>
              </a:spcBef>
              <a:spcAft>
                <a:spcPts val="0"/>
              </a:spcAft>
              <a:buNone/>
            </a:pPr>
            <a:r>
              <a:rPr lang="en-GB"/>
              <a:t>Exclude entire search repositories if you do not want to see matches to them.</a:t>
            </a:r>
            <a:endParaRPr/>
          </a:p>
          <a:p>
            <a:pPr indent="0" lvl="0" marL="0" marR="0" rtl="0" algn="l">
              <a:lnSpc>
                <a:spcPct val="115000"/>
              </a:lnSpc>
              <a:spcBef>
                <a:spcPts val="1600"/>
              </a:spcBef>
              <a:spcAft>
                <a:spcPts val="1600"/>
              </a:spcAft>
              <a:buNone/>
            </a:pPr>
            <a:r>
              <a:rPr lang="en-GB"/>
              <a:t>Exclude bibliography sections or text in quotes, if Turnitin has detected them.</a:t>
            </a:r>
            <a:endParaRPr/>
          </a:p>
        </p:txBody>
      </p:sp>
      <p:pic>
        <p:nvPicPr>
          <p:cNvPr id="720" name="Google Shape;720;p111"/>
          <p:cNvPicPr preferRelativeResize="0"/>
          <p:nvPr/>
        </p:nvPicPr>
        <p:blipFill rotWithShape="1">
          <a:blip r:embed="rId3">
            <a:alphaModFix/>
          </a:blip>
          <a:srcRect b="5052" l="34849" r="3161" t="5517"/>
          <a:stretch/>
        </p:blipFill>
        <p:spPr>
          <a:xfrm>
            <a:off x="0" y="1118700"/>
            <a:ext cx="3376625" cy="3169875"/>
          </a:xfrm>
          <a:prstGeom prst="rect">
            <a:avLst/>
          </a:prstGeom>
          <a:noFill/>
          <a:ln>
            <a:noFill/>
          </a:ln>
        </p:spPr>
      </p:pic>
      <p:pic>
        <p:nvPicPr>
          <p:cNvPr id="721" name="Google Shape;721;p111"/>
          <p:cNvPicPr preferRelativeResize="0"/>
          <p:nvPr/>
        </p:nvPicPr>
        <p:blipFill rotWithShape="1">
          <a:blip r:embed="rId4">
            <a:alphaModFix/>
          </a:blip>
          <a:srcRect b="0" l="0" r="8634" t="0"/>
          <a:stretch/>
        </p:blipFill>
        <p:spPr>
          <a:xfrm>
            <a:off x="2283289" y="1493865"/>
            <a:ext cx="976343" cy="2148168"/>
          </a:xfrm>
          <a:prstGeom prst="rect">
            <a:avLst/>
          </a:prstGeom>
          <a:noFill/>
          <a:ln>
            <a:noFill/>
          </a:ln>
        </p:spPr>
      </p:pic>
      <p:sp>
        <p:nvSpPr>
          <p:cNvPr id="722" name="Google Shape;722;p111"/>
          <p:cNvSpPr txBox="1"/>
          <p:nvPr/>
        </p:nvSpPr>
        <p:spPr>
          <a:xfrm>
            <a:off x="4741200" y="360000"/>
            <a:ext cx="3810000" cy="1099800"/>
          </a:xfrm>
          <a:prstGeom prst="rect">
            <a:avLst/>
          </a:prstGeom>
          <a:noFill/>
          <a:ln>
            <a:noFill/>
          </a:ln>
        </p:spPr>
        <p:txBody>
          <a:bodyPr anchorCtr="0" anchor="ctr" bIns="91425" lIns="91425" spcFirstLastPara="1" rIns="91425" wrap="square" tIns="0">
            <a:noAutofit/>
          </a:bodyPr>
          <a:lstStyle/>
          <a:p>
            <a:pPr indent="0" lvl="0" marL="0" rtl="0" algn="l">
              <a:spcBef>
                <a:spcPts val="0"/>
              </a:spcBef>
              <a:spcAft>
                <a:spcPts val="0"/>
              </a:spcAft>
              <a:buNone/>
            </a:pPr>
            <a:r>
              <a:rPr lang="en-GB" sz="3900">
                <a:solidFill>
                  <a:srgbClr val="0DFFAD"/>
                </a:solidFill>
              </a:rPr>
              <a:t>—</a:t>
            </a:r>
            <a:br>
              <a:rPr lang="en-GB" sz="4600">
                <a:solidFill>
                  <a:srgbClr val="FFE500"/>
                </a:solidFill>
                <a:latin typeface="Roboto"/>
                <a:ea typeface="Roboto"/>
                <a:cs typeface="Roboto"/>
                <a:sym typeface="Roboto"/>
              </a:rPr>
            </a:br>
            <a:endParaRPr sz="1000">
              <a:solidFill>
                <a:srgbClr val="FFE50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726" name="Shape 726"/>
        <p:cNvGrpSpPr/>
        <p:nvPr/>
      </p:nvGrpSpPr>
      <p:grpSpPr>
        <a:xfrm>
          <a:off x="0" y="0"/>
          <a:ext cx="0" cy="0"/>
          <a:chOff x="0" y="0"/>
          <a:chExt cx="0" cy="0"/>
        </a:xfrm>
      </p:grpSpPr>
      <p:pic>
        <p:nvPicPr>
          <p:cNvPr id="727" name="Google Shape;727;p112"/>
          <p:cNvPicPr preferRelativeResize="0"/>
          <p:nvPr/>
        </p:nvPicPr>
        <p:blipFill>
          <a:blip r:embed="rId3">
            <a:alphaModFix/>
          </a:blip>
          <a:stretch>
            <a:fillRect/>
          </a:stretch>
        </p:blipFill>
        <p:spPr>
          <a:xfrm>
            <a:off x="4810621" y="2196306"/>
            <a:ext cx="446400" cy="446400"/>
          </a:xfrm>
          <a:prstGeom prst="rect">
            <a:avLst/>
          </a:prstGeom>
          <a:noFill/>
          <a:ln>
            <a:noFill/>
          </a:ln>
        </p:spPr>
      </p:pic>
      <p:sp>
        <p:nvSpPr>
          <p:cNvPr id="728" name="Google Shape;728;p112"/>
          <p:cNvSpPr txBox="1"/>
          <p:nvPr>
            <p:ph type="title"/>
          </p:nvPr>
        </p:nvSpPr>
        <p:spPr>
          <a:xfrm>
            <a:off x="4742400" y="1090800"/>
            <a:ext cx="3049200" cy="446400"/>
          </a:xfrm>
          <a:prstGeom prst="rect">
            <a:avLst/>
          </a:prstGeom>
        </p:spPr>
        <p:txBody>
          <a:bodyPr anchorCtr="0" anchor="t" bIns="91425" lIns="91425" spcFirstLastPara="1" rIns="91425" wrap="square" tIns="18000">
            <a:noAutofit/>
          </a:bodyPr>
          <a:lstStyle/>
          <a:p>
            <a:pPr indent="0" lvl="0" marL="0" rtl="0" algn="l">
              <a:spcBef>
                <a:spcPts val="0"/>
              </a:spcBef>
              <a:spcAft>
                <a:spcPts val="0"/>
              </a:spcAft>
              <a:buNone/>
            </a:pPr>
            <a:r>
              <a:rPr lang="en-GB"/>
              <a:t>Citation Detection &amp; Exclusion</a:t>
            </a:r>
            <a:endParaRPr/>
          </a:p>
          <a:p>
            <a:pPr indent="0" lvl="0" marL="0" rtl="0" algn="l">
              <a:spcBef>
                <a:spcPts val="0"/>
              </a:spcBef>
              <a:spcAft>
                <a:spcPts val="0"/>
              </a:spcAft>
              <a:buNone/>
            </a:pPr>
            <a:r>
              <a:t/>
            </a:r>
            <a:endParaRPr b="0" i="1" sz="1400"/>
          </a:p>
        </p:txBody>
      </p:sp>
      <p:pic>
        <p:nvPicPr>
          <p:cNvPr id="729" name="Google Shape;729;p112"/>
          <p:cNvPicPr preferRelativeResize="0"/>
          <p:nvPr/>
        </p:nvPicPr>
        <p:blipFill rotWithShape="1">
          <a:blip r:embed="rId4">
            <a:alphaModFix/>
          </a:blip>
          <a:srcRect b="0" l="40201" r="504" t="7209"/>
          <a:stretch/>
        </p:blipFill>
        <p:spPr>
          <a:xfrm>
            <a:off x="0" y="1118947"/>
            <a:ext cx="3371848" cy="3157551"/>
          </a:xfrm>
          <a:prstGeom prst="rect">
            <a:avLst/>
          </a:prstGeom>
          <a:noFill/>
          <a:ln>
            <a:noFill/>
          </a:ln>
        </p:spPr>
      </p:pic>
      <p:cxnSp>
        <p:nvCxnSpPr>
          <p:cNvPr id="730" name="Google Shape;730;p112"/>
          <p:cNvCxnSpPr/>
          <p:nvPr/>
        </p:nvCxnSpPr>
        <p:spPr>
          <a:xfrm flipH="1" rot="10800000">
            <a:off x="2884500" y="2532575"/>
            <a:ext cx="398700" cy="6900"/>
          </a:xfrm>
          <a:prstGeom prst="straightConnector1">
            <a:avLst/>
          </a:prstGeom>
          <a:noFill/>
          <a:ln cap="flat" cmpd="sng" w="19050">
            <a:solidFill>
              <a:srgbClr val="B2DFFF"/>
            </a:solidFill>
            <a:prstDash val="solid"/>
            <a:round/>
            <a:headEnd len="med" w="med" type="none"/>
            <a:tailEnd len="med" w="med" type="none"/>
          </a:ln>
        </p:spPr>
      </p:cxnSp>
      <p:sp>
        <p:nvSpPr>
          <p:cNvPr id="731" name="Google Shape;731;p112"/>
          <p:cNvSpPr/>
          <p:nvPr/>
        </p:nvSpPr>
        <p:spPr>
          <a:xfrm>
            <a:off x="3283200" y="2224675"/>
            <a:ext cx="1375200" cy="618300"/>
          </a:xfrm>
          <a:prstGeom prst="roundRect">
            <a:avLst>
              <a:gd fmla="val 0" name="adj"/>
            </a:avLst>
          </a:prstGeom>
          <a:solidFill>
            <a:srgbClr val="B2D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112"/>
          <p:cNvSpPr txBox="1"/>
          <p:nvPr/>
        </p:nvSpPr>
        <p:spPr>
          <a:xfrm>
            <a:off x="3283200" y="2231250"/>
            <a:ext cx="1375200" cy="661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sz="800">
                <a:solidFill>
                  <a:schemeClr val="dk1"/>
                </a:solidFill>
                <a:latin typeface="Open Sans"/>
                <a:ea typeface="Open Sans"/>
                <a:cs typeface="Open Sans"/>
                <a:sym typeface="Open Sans"/>
              </a:rPr>
              <a:t>Exclude Bibliography and Citations from the Filters &amp; Settings panel</a:t>
            </a:r>
            <a:endParaRPr sz="800">
              <a:solidFill>
                <a:schemeClr val="dk1"/>
              </a:solidFill>
              <a:latin typeface="Open Sans"/>
              <a:ea typeface="Open Sans"/>
              <a:cs typeface="Open Sans"/>
              <a:sym typeface="Open Sans"/>
            </a:endParaRPr>
          </a:p>
        </p:txBody>
      </p:sp>
      <p:sp>
        <p:nvSpPr>
          <p:cNvPr id="733" name="Google Shape;733;p112"/>
          <p:cNvSpPr txBox="1"/>
          <p:nvPr>
            <p:ph idx="1" type="body"/>
          </p:nvPr>
        </p:nvSpPr>
        <p:spPr>
          <a:xfrm>
            <a:off x="5461200" y="2152800"/>
            <a:ext cx="3121200" cy="15516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None/>
            </a:pPr>
            <a:r>
              <a:rPr lang="en-GB" sz="1150">
                <a:solidFill>
                  <a:schemeClr val="lt2"/>
                </a:solidFill>
                <a:latin typeface="Lexend Deca"/>
                <a:ea typeface="Lexend Deca"/>
                <a:cs typeface="Lexend Deca"/>
                <a:sym typeface="Lexend Deca"/>
              </a:rPr>
              <a:t>E</a:t>
            </a:r>
            <a:r>
              <a:rPr lang="en-GB" sz="1150">
                <a:solidFill>
                  <a:schemeClr val="lt2"/>
                </a:solidFill>
                <a:latin typeface="Lexend Deca"/>
                <a:ea typeface="Lexend Deca"/>
                <a:cs typeface="Lexend Deca"/>
                <a:sym typeface="Lexend Deca"/>
              </a:rPr>
              <a:t>xclude</a:t>
            </a:r>
            <a:r>
              <a:rPr lang="en-GB" sz="1150">
                <a:solidFill>
                  <a:schemeClr val="lt2"/>
                </a:solidFill>
                <a:latin typeface="Lexend Deca"/>
                <a:ea typeface="Lexend Deca"/>
                <a:cs typeface="Lexend Deca"/>
                <a:sym typeface="Lexend Deca"/>
              </a:rPr>
              <a:t> citations from Similarity Reports</a:t>
            </a:r>
            <a:endParaRPr sz="1150">
              <a:solidFill>
                <a:schemeClr val="lt2"/>
              </a:solidFill>
              <a:latin typeface="Lexend Deca"/>
              <a:ea typeface="Lexend Deca"/>
              <a:cs typeface="Lexend Deca"/>
              <a:sym typeface="Lexend Deca"/>
            </a:endParaRPr>
          </a:p>
          <a:p>
            <a:pPr indent="0" lvl="0" marL="0" rtl="0" algn="l">
              <a:lnSpc>
                <a:spcPct val="115000"/>
              </a:lnSpc>
              <a:spcBef>
                <a:spcPts val="0"/>
              </a:spcBef>
              <a:spcAft>
                <a:spcPts val="0"/>
              </a:spcAft>
              <a:buNone/>
            </a:pPr>
            <a:r>
              <a:rPr lang="en-GB" sz="950">
                <a:latin typeface="Open Sans Light"/>
                <a:ea typeface="Open Sans Light"/>
                <a:cs typeface="Open Sans Light"/>
                <a:sym typeface="Open Sans Light"/>
              </a:rPr>
              <a:t>Exclude citations from the Similarity Report to eliminate insignificant matches and produce a more accurate similarity score. </a:t>
            </a:r>
            <a:endParaRPr sz="1000">
              <a:solidFill>
                <a:srgbClr val="212121"/>
              </a:solidFill>
              <a:latin typeface="Roboto Light"/>
              <a:ea typeface="Roboto Light"/>
              <a:cs typeface="Roboto Light"/>
              <a:sym typeface="Roboto Light"/>
            </a:endParaRPr>
          </a:p>
        </p:txBody>
      </p:sp>
      <p:grpSp>
        <p:nvGrpSpPr>
          <p:cNvPr id="734" name="Google Shape;734;p112"/>
          <p:cNvGrpSpPr/>
          <p:nvPr/>
        </p:nvGrpSpPr>
        <p:grpSpPr>
          <a:xfrm>
            <a:off x="4763400" y="3762849"/>
            <a:ext cx="549243" cy="403761"/>
            <a:chOff x="4079613" y="1149422"/>
            <a:chExt cx="569400" cy="419100"/>
          </a:xfrm>
        </p:grpSpPr>
        <p:sp>
          <p:nvSpPr>
            <p:cNvPr id="735" name="Google Shape;735;p112"/>
            <p:cNvSpPr/>
            <p:nvPr/>
          </p:nvSpPr>
          <p:spPr>
            <a:xfrm>
              <a:off x="4154763" y="1149422"/>
              <a:ext cx="419100" cy="419100"/>
            </a:xfrm>
            <a:prstGeom prst="roundRect">
              <a:avLst>
                <a:gd fmla="val 16667" name="adj"/>
              </a:avLst>
            </a:prstGeom>
            <a:solidFill>
              <a:srgbClr val="003C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36" name="Google Shape;736;p112"/>
            <p:cNvPicPr preferRelativeResize="0"/>
            <p:nvPr/>
          </p:nvPicPr>
          <p:blipFill>
            <a:blip r:embed="rId5">
              <a:alphaModFix/>
            </a:blip>
            <a:stretch>
              <a:fillRect/>
            </a:stretch>
          </p:blipFill>
          <p:spPr>
            <a:xfrm>
              <a:off x="4275413" y="1228725"/>
              <a:ext cx="177800" cy="177800"/>
            </a:xfrm>
            <a:prstGeom prst="rect">
              <a:avLst/>
            </a:prstGeom>
            <a:noFill/>
            <a:ln>
              <a:noFill/>
            </a:ln>
          </p:spPr>
        </p:pic>
        <p:sp>
          <p:nvSpPr>
            <p:cNvPr id="737" name="Google Shape;737;p112"/>
            <p:cNvSpPr txBox="1"/>
            <p:nvPr/>
          </p:nvSpPr>
          <p:spPr>
            <a:xfrm>
              <a:off x="4079613" y="1435587"/>
              <a:ext cx="569400" cy="87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450">
                  <a:solidFill>
                    <a:srgbClr val="FFFFFF"/>
                  </a:solidFill>
                  <a:latin typeface="Open Sans"/>
                  <a:ea typeface="Open Sans"/>
                  <a:cs typeface="Open Sans"/>
                  <a:sym typeface="Open Sans"/>
                </a:rPr>
                <a:t>Student</a:t>
              </a:r>
              <a:endParaRPr b="1" sz="500">
                <a:solidFill>
                  <a:srgbClr val="FFFFFF"/>
                </a:solidFill>
                <a:latin typeface="Lexend Deca"/>
                <a:ea typeface="Lexend Deca"/>
                <a:cs typeface="Lexend Deca"/>
                <a:sym typeface="Lexend Deca"/>
              </a:endParaRPr>
            </a:p>
          </p:txBody>
        </p:sp>
      </p:grpSp>
      <p:grpSp>
        <p:nvGrpSpPr>
          <p:cNvPr id="738" name="Google Shape;738;p112"/>
          <p:cNvGrpSpPr/>
          <p:nvPr/>
        </p:nvGrpSpPr>
        <p:grpSpPr>
          <a:xfrm>
            <a:off x="4759200" y="3206695"/>
            <a:ext cx="549243" cy="403761"/>
            <a:chOff x="3608200" y="1149422"/>
            <a:chExt cx="569400" cy="419100"/>
          </a:xfrm>
        </p:grpSpPr>
        <p:sp>
          <p:nvSpPr>
            <p:cNvPr id="739" name="Google Shape;739;p112"/>
            <p:cNvSpPr/>
            <p:nvPr/>
          </p:nvSpPr>
          <p:spPr>
            <a:xfrm>
              <a:off x="3683350" y="1149422"/>
              <a:ext cx="419100" cy="419100"/>
            </a:xfrm>
            <a:prstGeom prst="roundRect">
              <a:avLst>
                <a:gd fmla="val 16667" name="adj"/>
              </a:avLst>
            </a:prstGeom>
            <a:solidFill>
              <a:srgbClr val="003C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40" name="Google Shape;740;p112"/>
            <p:cNvPicPr preferRelativeResize="0"/>
            <p:nvPr/>
          </p:nvPicPr>
          <p:blipFill>
            <a:blip r:embed="rId6">
              <a:alphaModFix/>
            </a:blip>
            <a:stretch>
              <a:fillRect/>
            </a:stretch>
          </p:blipFill>
          <p:spPr>
            <a:xfrm>
              <a:off x="3804000" y="1228725"/>
              <a:ext cx="177800" cy="177800"/>
            </a:xfrm>
            <a:prstGeom prst="rect">
              <a:avLst/>
            </a:prstGeom>
            <a:noFill/>
            <a:ln>
              <a:noFill/>
            </a:ln>
          </p:spPr>
        </p:pic>
        <p:sp>
          <p:nvSpPr>
            <p:cNvPr id="741" name="Google Shape;741;p112"/>
            <p:cNvSpPr txBox="1"/>
            <p:nvPr/>
          </p:nvSpPr>
          <p:spPr>
            <a:xfrm>
              <a:off x="3608200" y="1435587"/>
              <a:ext cx="569400" cy="87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450">
                  <a:solidFill>
                    <a:srgbClr val="FFFFFF"/>
                  </a:solidFill>
                  <a:latin typeface="Open Sans"/>
                  <a:ea typeface="Open Sans"/>
                  <a:cs typeface="Open Sans"/>
                  <a:sym typeface="Open Sans"/>
                </a:rPr>
                <a:t>Instructor</a:t>
              </a:r>
              <a:endParaRPr b="1" sz="500">
                <a:solidFill>
                  <a:srgbClr val="FFFFFF"/>
                </a:solidFill>
                <a:latin typeface="Lexend Deca"/>
                <a:ea typeface="Lexend Deca"/>
                <a:cs typeface="Lexend Deca"/>
                <a:sym typeface="Lexend Deca"/>
              </a:endParaRPr>
            </a:p>
          </p:txBody>
        </p:sp>
      </p:grpSp>
      <p:grpSp>
        <p:nvGrpSpPr>
          <p:cNvPr id="742" name="Google Shape;742;p112"/>
          <p:cNvGrpSpPr/>
          <p:nvPr/>
        </p:nvGrpSpPr>
        <p:grpSpPr>
          <a:xfrm>
            <a:off x="4759200" y="2196309"/>
            <a:ext cx="549243" cy="403761"/>
            <a:chOff x="2847125" y="1149422"/>
            <a:chExt cx="569400" cy="419100"/>
          </a:xfrm>
        </p:grpSpPr>
        <p:sp>
          <p:nvSpPr>
            <p:cNvPr id="743" name="Google Shape;743;p112"/>
            <p:cNvSpPr/>
            <p:nvPr/>
          </p:nvSpPr>
          <p:spPr>
            <a:xfrm>
              <a:off x="2922275" y="1149422"/>
              <a:ext cx="419100" cy="419100"/>
            </a:xfrm>
            <a:prstGeom prst="roundRect">
              <a:avLst>
                <a:gd fmla="val 16667" name="adj"/>
              </a:avLst>
            </a:prstGeom>
            <a:solidFill>
              <a:srgbClr val="0096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44" name="Google Shape;744;p112"/>
            <p:cNvPicPr preferRelativeResize="0"/>
            <p:nvPr/>
          </p:nvPicPr>
          <p:blipFill>
            <a:blip r:embed="rId7">
              <a:alphaModFix/>
            </a:blip>
            <a:stretch>
              <a:fillRect/>
            </a:stretch>
          </p:blipFill>
          <p:spPr>
            <a:xfrm>
              <a:off x="3042925" y="1199299"/>
              <a:ext cx="177800" cy="177800"/>
            </a:xfrm>
            <a:prstGeom prst="rect">
              <a:avLst/>
            </a:prstGeom>
            <a:noFill/>
            <a:ln>
              <a:noFill/>
            </a:ln>
          </p:spPr>
        </p:pic>
        <p:sp>
          <p:nvSpPr>
            <p:cNvPr id="745" name="Google Shape;745;p112"/>
            <p:cNvSpPr txBox="1"/>
            <p:nvPr/>
          </p:nvSpPr>
          <p:spPr>
            <a:xfrm>
              <a:off x="2847125" y="1424575"/>
              <a:ext cx="569400" cy="87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450">
                  <a:solidFill>
                    <a:srgbClr val="FFFFFF"/>
                  </a:solidFill>
                  <a:latin typeface="Open Sans"/>
                  <a:ea typeface="Open Sans"/>
                  <a:cs typeface="Open Sans"/>
                  <a:sym typeface="Open Sans"/>
                </a:rPr>
                <a:t>Grading &amp; Feedback</a:t>
              </a:r>
              <a:endParaRPr b="1" sz="450">
                <a:solidFill>
                  <a:srgbClr val="FFFFFF"/>
                </a:solidFill>
                <a:latin typeface="Open Sans"/>
                <a:ea typeface="Open Sans"/>
                <a:cs typeface="Open Sans"/>
                <a:sym typeface="Open Sans"/>
              </a:endParaRPr>
            </a:p>
          </p:txBody>
        </p:sp>
      </p:grpSp>
      <p:cxnSp>
        <p:nvCxnSpPr>
          <p:cNvPr id="746" name="Google Shape;746;p112"/>
          <p:cNvCxnSpPr/>
          <p:nvPr/>
        </p:nvCxnSpPr>
        <p:spPr>
          <a:xfrm>
            <a:off x="4852800" y="2983245"/>
            <a:ext cx="3623400" cy="0"/>
          </a:xfrm>
          <a:prstGeom prst="straightConnector1">
            <a:avLst/>
          </a:prstGeom>
          <a:noFill/>
          <a:ln cap="flat" cmpd="sng" w="9525">
            <a:solidFill>
              <a:srgbClr val="7F9DA2"/>
            </a:solidFill>
            <a:prstDash val="dot"/>
            <a:round/>
            <a:headEnd len="med" w="med" type="none"/>
            <a:tailEnd len="med" w="med" type="none"/>
          </a:ln>
        </p:spPr>
      </p:cxnSp>
      <p:sp>
        <p:nvSpPr>
          <p:cNvPr id="747" name="Google Shape;747;p112"/>
          <p:cNvSpPr txBox="1"/>
          <p:nvPr>
            <p:ph idx="1" type="body"/>
          </p:nvPr>
        </p:nvSpPr>
        <p:spPr>
          <a:xfrm>
            <a:off x="5461200" y="3171397"/>
            <a:ext cx="3121200" cy="15516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None/>
            </a:pPr>
            <a:r>
              <a:rPr lang="en-GB" sz="1150">
                <a:solidFill>
                  <a:schemeClr val="lt2"/>
                </a:solidFill>
                <a:latin typeface="Lexend Deca"/>
                <a:ea typeface="Lexend Deca"/>
                <a:cs typeface="Lexend Deca"/>
                <a:sym typeface="Lexend Deca"/>
              </a:rPr>
              <a:t>Helping to...</a:t>
            </a:r>
            <a:endParaRPr sz="1150">
              <a:solidFill>
                <a:schemeClr val="lt2"/>
              </a:solidFill>
              <a:latin typeface="Lexend Deca"/>
              <a:ea typeface="Lexend Deca"/>
              <a:cs typeface="Lexend Deca"/>
              <a:sym typeface="Lexend Deca"/>
            </a:endParaRPr>
          </a:p>
          <a:p>
            <a:pPr indent="0" lvl="0" marL="0" rtl="0" algn="l">
              <a:lnSpc>
                <a:spcPct val="115000"/>
              </a:lnSpc>
              <a:spcBef>
                <a:spcPts val="0"/>
              </a:spcBef>
              <a:spcAft>
                <a:spcPts val="0"/>
              </a:spcAft>
              <a:buNone/>
            </a:pPr>
            <a:r>
              <a:rPr lang="en-GB" sz="950">
                <a:latin typeface="Open Sans Light"/>
                <a:ea typeface="Open Sans Light"/>
                <a:cs typeface="Open Sans Light"/>
                <a:sym typeface="Open Sans Light"/>
              </a:rPr>
              <a:t>Increase accuracy of similarity score by reducing noise and false positives in the reports.</a:t>
            </a:r>
            <a:endParaRPr sz="950">
              <a:latin typeface="Open Sans Light"/>
              <a:ea typeface="Open Sans Light"/>
              <a:cs typeface="Open Sans Light"/>
              <a:sym typeface="Open Sans Light"/>
            </a:endParaRPr>
          </a:p>
          <a:p>
            <a:pPr indent="0" lvl="0" marL="0" rtl="0" algn="l">
              <a:lnSpc>
                <a:spcPct val="115000"/>
              </a:lnSpc>
              <a:spcBef>
                <a:spcPts val="0"/>
              </a:spcBef>
              <a:spcAft>
                <a:spcPts val="0"/>
              </a:spcAft>
              <a:buNone/>
            </a:pPr>
            <a:r>
              <a:t/>
            </a:r>
            <a:endParaRPr sz="950">
              <a:latin typeface="Open Sans Light"/>
              <a:ea typeface="Open Sans Light"/>
              <a:cs typeface="Open Sans Light"/>
              <a:sym typeface="Open Sans Light"/>
            </a:endParaRPr>
          </a:p>
          <a:p>
            <a:pPr indent="0" lvl="0" marL="0" rtl="0" algn="l">
              <a:lnSpc>
                <a:spcPct val="115000"/>
              </a:lnSpc>
              <a:spcBef>
                <a:spcPts val="0"/>
              </a:spcBef>
              <a:spcAft>
                <a:spcPts val="0"/>
              </a:spcAft>
              <a:buNone/>
            </a:pPr>
            <a:r>
              <a:rPr lang="en-GB" sz="950">
                <a:latin typeface="Open Sans Light"/>
                <a:ea typeface="Open Sans Light"/>
                <a:cs typeface="Open Sans Light"/>
                <a:sym typeface="Open Sans Light"/>
              </a:rPr>
              <a:t>Helps students understand where they've properly and improperly cited sources</a:t>
            </a:r>
            <a:br>
              <a:rPr lang="en-GB" sz="1000">
                <a:solidFill>
                  <a:srgbClr val="666666"/>
                </a:solidFill>
                <a:latin typeface="Roboto"/>
                <a:ea typeface="Roboto"/>
                <a:cs typeface="Roboto"/>
                <a:sym typeface="Roboto"/>
              </a:rPr>
            </a:br>
            <a:endParaRPr sz="1000">
              <a:solidFill>
                <a:srgbClr val="666666"/>
              </a:solidFill>
              <a:latin typeface="Roboto"/>
              <a:ea typeface="Roboto"/>
              <a:cs typeface="Roboto"/>
              <a:sym typeface="Roboto"/>
            </a:endParaRPr>
          </a:p>
          <a:p>
            <a:pPr indent="0" lvl="0" marL="0" rtl="0" algn="l">
              <a:lnSpc>
                <a:spcPct val="115000"/>
              </a:lnSpc>
              <a:spcBef>
                <a:spcPts val="0"/>
              </a:spcBef>
              <a:spcAft>
                <a:spcPts val="0"/>
              </a:spcAft>
              <a:buNone/>
            </a:pPr>
            <a:r>
              <a:t/>
            </a:r>
            <a:endParaRPr sz="1400">
              <a:solidFill>
                <a:srgbClr val="666666"/>
              </a:solidFill>
              <a:latin typeface="Roboto Light"/>
              <a:ea typeface="Roboto Light"/>
              <a:cs typeface="Roboto Light"/>
              <a:sym typeface="Roboto Light"/>
            </a:endParaRPr>
          </a:p>
          <a:p>
            <a:pPr indent="0" lvl="0" marL="0" rtl="0" algn="l">
              <a:lnSpc>
                <a:spcPct val="115000"/>
              </a:lnSpc>
              <a:spcBef>
                <a:spcPts val="0"/>
              </a:spcBef>
              <a:spcAft>
                <a:spcPts val="0"/>
              </a:spcAft>
              <a:buNone/>
            </a:pPr>
            <a:r>
              <a:t/>
            </a:r>
            <a:endParaRPr b="1" sz="1200">
              <a:solidFill>
                <a:srgbClr val="666666"/>
              </a:solidFill>
              <a:latin typeface="Roboto"/>
              <a:ea typeface="Roboto"/>
              <a:cs typeface="Roboto"/>
              <a:sym typeface="Roboto"/>
            </a:endParaRPr>
          </a:p>
          <a:p>
            <a:pPr indent="0" lvl="0" marL="0" rtl="0" algn="l">
              <a:lnSpc>
                <a:spcPct val="115000"/>
              </a:lnSpc>
              <a:spcBef>
                <a:spcPts val="0"/>
              </a:spcBef>
              <a:spcAft>
                <a:spcPts val="0"/>
              </a:spcAft>
              <a:buNone/>
            </a:pPr>
            <a:r>
              <a:t/>
            </a:r>
            <a:endParaRPr sz="1000">
              <a:solidFill>
                <a:srgbClr val="212121"/>
              </a:solidFill>
              <a:latin typeface="Roboto Light"/>
              <a:ea typeface="Roboto Light"/>
              <a:cs typeface="Roboto Light"/>
              <a:sym typeface="Roboto Light"/>
            </a:endParaRPr>
          </a:p>
        </p:txBody>
      </p:sp>
      <p:sp>
        <p:nvSpPr>
          <p:cNvPr id="748" name="Google Shape;748;p112"/>
          <p:cNvSpPr txBox="1"/>
          <p:nvPr/>
        </p:nvSpPr>
        <p:spPr>
          <a:xfrm>
            <a:off x="4741200" y="360000"/>
            <a:ext cx="3810000" cy="1099800"/>
          </a:xfrm>
          <a:prstGeom prst="rect">
            <a:avLst/>
          </a:prstGeom>
          <a:noFill/>
          <a:ln>
            <a:noFill/>
          </a:ln>
        </p:spPr>
        <p:txBody>
          <a:bodyPr anchorCtr="0" anchor="ctr" bIns="91425" lIns="91425" spcFirstLastPara="1" rIns="91425" wrap="square" tIns="0">
            <a:noAutofit/>
          </a:bodyPr>
          <a:lstStyle/>
          <a:p>
            <a:pPr indent="0" lvl="0" marL="0" rtl="0" algn="l">
              <a:spcBef>
                <a:spcPts val="0"/>
              </a:spcBef>
              <a:spcAft>
                <a:spcPts val="0"/>
              </a:spcAft>
              <a:buNone/>
            </a:pPr>
            <a:r>
              <a:rPr lang="en-GB" sz="3900">
                <a:solidFill>
                  <a:srgbClr val="0DFFAD"/>
                </a:solidFill>
              </a:rPr>
              <a:t>—</a:t>
            </a:r>
            <a:br>
              <a:rPr lang="en-GB" sz="4600">
                <a:solidFill>
                  <a:srgbClr val="FFE500"/>
                </a:solidFill>
                <a:latin typeface="Roboto"/>
                <a:ea typeface="Roboto"/>
                <a:cs typeface="Roboto"/>
                <a:sym typeface="Roboto"/>
              </a:rPr>
            </a:br>
            <a:endParaRPr sz="1000">
              <a:solidFill>
                <a:srgbClr val="FFE5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752" name="Shape 752"/>
        <p:cNvGrpSpPr/>
        <p:nvPr/>
      </p:nvGrpSpPr>
      <p:grpSpPr>
        <a:xfrm>
          <a:off x="0" y="0"/>
          <a:ext cx="0" cy="0"/>
          <a:chOff x="0" y="0"/>
          <a:chExt cx="0" cy="0"/>
        </a:xfrm>
      </p:grpSpPr>
      <p:sp>
        <p:nvSpPr>
          <p:cNvPr id="753" name="Google Shape;753;p113"/>
          <p:cNvSpPr txBox="1"/>
          <p:nvPr>
            <p:ph type="title"/>
          </p:nvPr>
        </p:nvSpPr>
        <p:spPr>
          <a:xfrm>
            <a:off x="4742400" y="1090800"/>
            <a:ext cx="3049200" cy="446400"/>
          </a:xfrm>
          <a:prstGeom prst="rect">
            <a:avLst/>
          </a:prstGeom>
        </p:spPr>
        <p:txBody>
          <a:bodyPr anchorCtr="0" anchor="t" bIns="91425" lIns="91425" spcFirstLastPara="1" rIns="91425" wrap="square" tIns="90000">
            <a:noAutofit/>
          </a:bodyPr>
          <a:lstStyle/>
          <a:p>
            <a:pPr indent="0" lvl="0" marL="0" rtl="0" algn="l">
              <a:spcBef>
                <a:spcPts val="0"/>
              </a:spcBef>
              <a:spcAft>
                <a:spcPts val="0"/>
              </a:spcAft>
              <a:buNone/>
            </a:pPr>
            <a:r>
              <a:rPr lang="en-GB"/>
              <a:t>Match Exclusion</a:t>
            </a:r>
            <a:endParaRPr/>
          </a:p>
        </p:txBody>
      </p:sp>
      <p:pic>
        <p:nvPicPr>
          <p:cNvPr id="754" name="Google Shape;754;p113"/>
          <p:cNvPicPr preferRelativeResize="0"/>
          <p:nvPr/>
        </p:nvPicPr>
        <p:blipFill rotWithShape="1">
          <a:blip r:embed="rId3">
            <a:alphaModFix/>
          </a:blip>
          <a:srcRect b="0" l="37884" r="0" t="4150"/>
          <a:stretch/>
        </p:blipFill>
        <p:spPr>
          <a:xfrm>
            <a:off x="0" y="1118947"/>
            <a:ext cx="3373926" cy="3167774"/>
          </a:xfrm>
          <a:prstGeom prst="rect">
            <a:avLst/>
          </a:prstGeom>
          <a:noFill/>
          <a:ln>
            <a:noFill/>
          </a:ln>
        </p:spPr>
      </p:pic>
      <p:cxnSp>
        <p:nvCxnSpPr>
          <p:cNvPr id="755" name="Google Shape;755;p113"/>
          <p:cNvCxnSpPr/>
          <p:nvPr/>
        </p:nvCxnSpPr>
        <p:spPr>
          <a:xfrm flipH="1" rot="10800000">
            <a:off x="3027692" y="2736600"/>
            <a:ext cx="251100" cy="6600"/>
          </a:xfrm>
          <a:prstGeom prst="straightConnector1">
            <a:avLst/>
          </a:prstGeom>
          <a:noFill/>
          <a:ln cap="flat" cmpd="sng" w="19050">
            <a:solidFill>
              <a:srgbClr val="B2DFFF"/>
            </a:solidFill>
            <a:prstDash val="solid"/>
            <a:round/>
            <a:headEnd len="med" w="med" type="none"/>
            <a:tailEnd len="med" w="med" type="none"/>
          </a:ln>
        </p:spPr>
      </p:cxnSp>
      <p:sp>
        <p:nvSpPr>
          <p:cNvPr id="756" name="Google Shape;756;p113"/>
          <p:cNvSpPr txBox="1"/>
          <p:nvPr>
            <p:ph idx="1" type="body"/>
          </p:nvPr>
        </p:nvSpPr>
        <p:spPr>
          <a:xfrm>
            <a:off x="5461200" y="1760400"/>
            <a:ext cx="3121200" cy="15516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None/>
            </a:pPr>
            <a:r>
              <a:rPr lang="en-GB" sz="1150">
                <a:solidFill>
                  <a:schemeClr val="lt2"/>
                </a:solidFill>
                <a:latin typeface="Lexend Deca"/>
                <a:ea typeface="Lexend Deca"/>
                <a:cs typeface="Lexend Deca"/>
                <a:sym typeface="Lexend Deca"/>
              </a:rPr>
              <a:t>Dynamically remove matches</a:t>
            </a:r>
            <a:endParaRPr sz="1150">
              <a:solidFill>
                <a:schemeClr val="lt2"/>
              </a:solidFill>
              <a:latin typeface="Lexend Deca"/>
              <a:ea typeface="Lexend Deca"/>
              <a:cs typeface="Lexend Deca"/>
              <a:sym typeface="Lexend Deca"/>
            </a:endParaRPr>
          </a:p>
          <a:p>
            <a:pPr indent="0" lvl="0" marL="0" rtl="0" algn="l">
              <a:lnSpc>
                <a:spcPct val="115000"/>
              </a:lnSpc>
              <a:spcBef>
                <a:spcPts val="0"/>
              </a:spcBef>
              <a:spcAft>
                <a:spcPts val="0"/>
              </a:spcAft>
              <a:buNone/>
            </a:pPr>
            <a:r>
              <a:rPr lang="en-GB" sz="950">
                <a:latin typeface="Open Sans Light"/>
                <a:ea typeface="Open Sans Light"/>
                <a:cs typeface="Open Sans Light"/>
                <a:sym typeface="Open Sans Light"/>
              </a:rPr>
              <a:t>Improve the similarity report by removing matches on-the-fly. Choosing a reason why you’d like to remove the match will help make the matching algorithm smarter the next time. </a:t>
            </a:r>
            <a:endParaRPr/>
          </a:p>
        </p:txBody>
      </p:sp>
      <p:grpSp>
        <p:nvGrpSpPr>
          <p:cNvPr id="757" name="Google Shape;757;p113"/>
          <p:cNvGrpSpPr/>
          <p:nvPr/>
        </p:nvGrpSpPr>
        <p:grpSpPr>
          <a:xfrm>
            <a:off x="4759200" y="3539974"/>
            <a:ext cx="549243" cy="403761"/>
            <a:chOff x="4079613" y="1149422"/>
            <a:chExt cx="569400" cy="419100"/>
          </a:xfrm>
        </p:grpSpPr>
        <p:sp>
          <p:nvSpPr>
            <p:cNvPr id="758" name="Google Shape;758;p113"/>
            <p:cNvSpPr/>
            <p:nvPr/>
          </p:nvSpPr>
          <p:spPr>
            <a:xfrm>
              <a:off x="4154763" y="1149422"/>
              <a:ext cx="419100" cy="419100"/>
            </a:xfrm>
            <a:prstGeom prst="roundRect">
              <a:avLst>
                <a:gd fmla="val 16667" name="adj"/>
              </a:avLst>
            </a:prstGeom>
            <a:solidFill>
              <a:srgbClr val="003C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59" name="Google Shape;759;p113"/>
            <p:cNvPicPr preferRelativeResize="0"/>
            <p:nvPr/>
          </p:nvPicPr>
          <p:blipFill>
            <a:blip r:embed="rId4">
              <a:alphaModFix/>
            </a:blip>
            <a:stretch>
              <a:fillRect/>
            </a:stretch>
          </p:blipFill>
          <p:spPr>
            <a:xfrm>
              <a:off x="4275413" y="1228725"/>
              <a:ext cx="177800" cy="177800"/>
            </a:xfrm>
            <a:prstGeom prst="rect">
              <a:avLst/>
            </a:prstGeom>
            <a:noFill/>
            <a:ln>
              <a:noFill/>
            </a:ln>
          </p:spPr>
        </p:pic>
        <p:sp>
          <p:nvSpPr>
            <p:cNvPr id="760" name="Google Shape;760;p113"/>
            <p:cNvSpPr txBox="1"/>
            <p:nvPr/>
          </p:nvSpPr>
          <p:spPr>
            <a:xfrm>
              <a:off x="4079613" y="1435587"/>
              <a:ext cx="569400" cy="87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450">
                  <a:solidFill>
                    <a:srgbClr val="FFFFFF"/>
                  </a:solidFill>
                  <a:latin typeface="Open Sans"/>
                  <a:ea typeface="Open Sans"/>
                  <a:cs typeface="Open Sans"/>
                  <a:sym typeface="Open Sans"/>
                </a:rPr>
                <a:t>Student</a:t>
              </a:r>
              <a:endParaRPr b="1" sz="500">
                <a:solidFill>
                  <a:srgbClr val="FFFFFF"/>
                </a:solidFill>
                <a:latin typeface="Lexend Deca"/>
                <a:ea typeface="Lexend Deca"/>
                <a:cs typeface="Lexend Deca"/>
                <a:sym typeface="Lexend Deca"/>
              </a:endParaRPr>
            </a:p>
          </p:txBody>
        </p:sp>
      </p:grpSp>
      <p:grpSp>
        <p:nvGrpSpPr>
          <p:cNvPr id="761" name="Google Shape;761;p113"/>
          <p:cNvGrpSpPr/>
          <p:nvPr/>
        </p:nvGrpSpPr>
        <p:grpSpPr>
          <a:xfrm>
            <a:off x="4759200" y="1800000"/>
            <a:ext cx="549243" cy="403761"/>
            <a:chOff x="2847125" y="1149422"/>
            <a:chExt cx="569400" cy="419100"/>
          </a:xfrm>
        </p:grpSpPr>
        <p:sp>
          <p:nvSpPr>
            <p:cNvPr id="762" name="Google Shape;762;p113"/>
            <p:cNvSpPr/>
            <p:nvPr/>
          </p:nvSpPr>
          <p:spPr>
            <a:xfrm>
              <a:off x="2922275" y="1149422"/>
              <a:ext cx="419100" cy="419100"/>
            </a:xfrm>
            <a:prstGeom prst="roundRect">
              <a:avLst>
                <a:gd fmla="val 16667" name="adj"/>
              </a:avLst>
            </a:prstGeom>
            <a:solidFill>
              <a:srgbClr val="0096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63" name="Google Shape;763;p113"/>
            <p:cNvPicPr preferRelativeResize="0"/>
            <p:nvPr/>
          </p:nvPicPr>
          <p:blipFill>
            <a:blip r:embed="rId5">
              <a:alphaModFix/>
            </a:blip>
            <a:stretch>
              <a:fillRect/>
            </a:stretch>
          </p:blipFill>
          <p:spPr>
            <a:xfrm>
              <a:off x="3042925" y="1199299"/>
              <a:ext cx="177800" cy="177800"/>
            </a:xfrm>
            <a:prstGeom prst="rect">
              <a:avLst/>
            </a:prstGeom>
            <a:noFill/>
            <a:ln>
              <a:noFill/>
            </a:ln>
          </p:spPr>
        </p:pic>
        <p:sp>
          <p:nvSpPr>
            <p:cNvPr id="764" name="Google Shape;764;p113"/>
            <p:cNvSpPr txBox="1"/>
            <p:nvPr/>
          </p:nvSpPr>
          <p:spPr>
            <a:xfrm>
              <a:off x="2847125" y="1424575"/>
              <a:ext cx="569400" cy="87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450">
                  <a:solidFill>
                    <a:srgbClr val="FFFFFF"/>
                  </a:solidFill>
                  <a:latin typeface="Open Sans"/>
                  <a:ea typeface="Open Sans"/>
                  <a:cs typeface="Open Sans"/>
                  <a:sym typeface="Open Sans"/>
                </a:rPr>
                <a:t>Grading &amp; Feedback</a:t>
              </a:r>
              <a:endParaRPr b="1" sz="450">
                <a:solidFill>
                  <a:srgbClr val="FFFFFF"/>
                </a:solidFill>
                <a:latin typeface="Open Sans"/>
                <a:ea typeface="Open Sans"/>
                <a:cs typeface="Open Sans"/>
                <a:sym typeface="Open Sans"/>
              </a:endParaRPr>
            </a:p>
          </p:txBody>
        </p:sp>
      </p:grpSp>
      <p:grpSp>
        <p:nvGrpSpPr>
          <p:cNvPr id="765" name="Google Shape;765;p113"/>
          <p:cNvGrpSpPr/>
          <p:nvPr/>
        </p:nvGrpSpPr>
        <p:grpSpPr>
          <a:xfrm>
            <a:off x="4759200" y="2983820"/>
            <a:ext cx="549243" cy="403761"/>
            <a:chOff x="3608200" y="1149422"/>
            <a:chExt cx="569400" cy="419100"/>
          </a:xfrm>
        </p:grpSpPr>
        <p:sp>
          <p:nvSpPr>
            <p:cNvPr id="766" name="Google Shape;766;p113"/>
            <p:cNvSpPr/>
            <p:nvPr/>
          </p:nvSpPr>
          <p:spPr>
            <a:xfrm>
              <a:off x="3683350" y="1149422"/>
              <a:ext cx="419100" cy="419100"/>
            </a:xfrm>
            <a:prstGeom prst="roundRect">
              <a:avLst>
                <a:gd fmla="val 16667" name="adj"/>
              </a:avLst>
            </a:prstGeom>
            <a:solidFill>
              <a:srgbClr val="003C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67" name="Google Shape;767;p113"/>
            <p:cNvPicPr preferRelativeResize="0"/>
            <p:nvPr/>
          </p:nvPicPr>
          <p:blipFill>
            <a:blip r:embed="rId6">
              <a:alphaModFix/>
            </a:blip>
            <a:stretch>
              <a:fillRect/>
            </a:stretch>
          </p:blipFill>
          <p:spPr>
            <a:xfrm>
              <a:off x="3804000" y="1228725"/>
              <a:ext cx="177800" cy="177800"/>
            </a:xfrm>
            <a:prstGeom prst="rect">
              <a:avLst/>
            </a:prstGeom>
            <a:noFill/>
            <a:ln>
              <a:noFill/>
            </a:ln>
          </p:spPr>
        </p:pic>
        <p:sp>
          <p:nvSpPr>
            <p:cNvPr id="768" name="Google Shape;768;p113"/>
            <p:cNvSpPr txBox="1"/>
            <p:nvPr/>
          </p:nvSpPr>
          <p:spPr>
            <a:xfrm>
              <a:off x="3608200" y="1435587"/>
              <a:ext cx="569400" cy="87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450">
                  <a:solidFill>
                    <a:srgbClr val="FFFFFF"/>
                  </a:solidFill>
                  <a:latin typeface="Open Sans"/>
                  <a:ea typeface="Open Sans"/>
                  <a:cs typeface="Open Sans"/>
                  <a:sym typeface="Open Sans"/>
                </a:rPr>
                <a:t>Instructor</a:t>
              </a:r>
              <a:endParaRPr b="1" sz="500">
                <a:solidFill>
                  <a:srgbClr val="FFFFFF"/>
                </a:solidFill>
                <a:latin typeface="Lexend Deca"/>
                <a:ea typeface="Lexend Deca"/>
                <a:cs typeface="Lexend Deca"/>
                <a:sym typeface="Lexend Deca"/>
              </a:endParaRPr>
            </a:p>
          </p:txBody>
        </p:sp>
      </p:grpSp>
      <p:cxnSp>
        <p:nvCxnSpPr>
          <p:cNvPr id="769" name="Google Shape;769;p113"/>
          <p:cNvCxnSpPr/>
          <p:nvPr/>
        </p:nvCxnSpPr>
        <p:spPr>
          <a:xfrm>
            <a:off x="4852800" y="2767237"/>
            <a:ext cx="3623400" cy="0"/>
          </a:xfrm>
          <a:prstGeom prst="straightConnector1">
            <a:avLst/>
          </a:prstGeom>
          <a:noFill/>
          <a:ln cap="flat" cmpd="sng" w="9525">
            <a:solidFill>
              <a:srgbClr val="7F9DA2"/>
            </a:solidFill>
            <a:prstDash val="dot"/>
            <a:round/>
            <a:headEnd len="med" w="med" type="none"/>
            <a:tailEnd len="med" w="med" type="none"/>
          </a:ln>
        </p:spPr>
      </p:cxnSp>
      <p:sp>
        <p:nvSpPr>
          <p:cNvPr id="770" name="Google Shape;770;p113"/>
          <p:cNvSpPr txBox="1"/>
          <p:nvPr>
            <p:ph idx="1" type="body"/>
          </p:nvPr>
        </p:nvSpPr>
        <p:spPr>
          <a:xfrm>
            <a:off x="5461569" y="2955381"/>
            <a:ext cx="3121200" cy="15516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None/>
            </a:pPr>
            <a:r>
              <a:rPr lang="en-GB" sz="1150">
                <a:solidFill>
                  <a:schemeClr val="lt2"/>
                </a:solidFill>
                <a:latin typeface="Lexend Deca"/>
                <a:ea typeface="Lexend Deca"/>
                <a:cs typeface="Lexend Deca"/>
                <a:sym typeface="Lexend Deca"/>
              </a:rPr>
              <a:t>Helping to… </a:t>
            </a:r>
            <a:endParaRPr sz="1150">
              <a:solidFill>
                <a:schemeClr val="lt2"/>
              </a:solidFill>
              <a:latin typeface="Lexend Deca"/>
              <a:ea typeface="Lexend Deca"/>
              <a:cs typeface="Lexend Deca"/>
              <a:sym typeface="Lexend Deca"/>
            </a:endParaRPr>
          </a:p>
          <a:p>
            <a:pPr indent="0" lvl="0" marL="0" rtl="0" algn="l">
              <a:lnSpc>
                <a:spcPct val="115000"/>
              </a:lnSpc>
              <a:spcBef>
                <a:spcPts val="0"/>
              </a:spcBef>
              <a:spcAft>
                <a:spcPts val="0"/>
              </a:spcAft>
              <a:buNone/>
            </a:pPr>
            <a:r>
              <a:rPr lang="en-GB" sz="950">
                <a:latin typeface="Open Sans Light"/>
                <a:ea typeface="Open Sans Light"/>
                <a:cs typeface="Open Sans Light"/>
                <a:sym typeface="Open Sans Light"/>
              </a:rPr>
              <a:t>Make the similarity report more precise to drill in on exactly what both instructors and students need to see.</a:t>
            </a:r>
            <a:endParaRPr sz="950">
              <a:latin typeface="Open Sans Light"/>
              <a:ea typeface="Open Sans Light"/>
              <a:cs typeface="Open Sans Light"/>
              <a:sym typeface="Open Sans Light"/>
            </a:endParaRPr>
          </a:p>
          <a:p>
            <a:pPr indent="0" lvl="0" marL="0" rtl="0" algn="l">
              <a:lnSpc>
                <a:spcPct val="115000"/>
              </a:lnSpc>
              <a:spcBef>
                <a:spcPts val="0"/>
              </a:spcBef>
              <a:spcAft>
                <a:spcPts val="0"/>
              </a:spcAft>
              <a:buNone/>
            </a:pPr>
            <a:r>
              <a:t/>
            </a:r>
            <a:endParaRPr sz="950">
              <a:latin typeface="Open Sans Light"/>
              <a:ea typeface="Open Sans Light"/>
              <a:cs typeface="Open Sans Light"/>
              <a:sym typeface="Open Sans Light"/>
            </a:endParaRPr>
          </a:p>
          <a:p>
            <a:pPr indent="0" lvl="0" marL="0" rtl="0" algn="l">
              <a:lnSpc>
                <a:spcPct val="115000"/>
              </a:lnSpc>
              <a:spcBef>
                <a:spcPts val="0"/>
              </a:spcBef>
              <a:spcAft>
                <a:spcPts val="0"/>
              </a:spcAft>
              <a:buNone/>
            </a:pPr>
            <a:r>
              <a:rPr lang="en-GB" sz="950">
                <a:latin typeface="Open Sans Light"/>
                <a:ea typeface="Open Sans Light"/>
                <a:cs typeface="Open Sans Light"/>
                <a:sym typeface="Open Sans Light"/>
              </a:rPr>
              <a:t>On-the-fly removal makes it easy to work with the report for quick review.  </a:t>
            </a:r>
            <a:br>
              <a:rPr lang="en-GB" sz="1000">
                <a:solidFill>
                  <a:srgbClr val="212121"/>
                </a:solidFill>
                <a:latin typeface="Roboto"/>
                <a:ea typeface="Roboto"/>
                <a:cs typeface="Roboto"/>
                <a:sym typeface="Roboto"/>
              </a:rPr>
            </a:br>
            <a:endParaRPr sz="1000">
              <a:solidFill>
                <a:srgbClr val="212121"/>
              </a:solidFill>
              <a:latin typeface="Roboto"/>
              <a:ea typeface="Roboto"/>
              <a:cs typeface="Roboto"/>
              <a:sym typeface="Roboto"/>
            </a:endParaRPr>
          </a:p>
          <a:p>
            <a:pPr indent="0" lvl="0" marL="0" rtl="0" algn="l">
              <a:lnSpc>
                <a:spcPct val="115000"/>
              </a:lnSpc>
              <a:spcBef>
                <a:spcPts val="0"/>
              </a:spcBef>
              <a:spcAft>
                <a:spcPts val="0"/>
              </a:spcAft>
              <a:buNone/>
            </a:pPr>
            <a:r>
              <a:t/>
            </a:r>
            <a:endParaRPr sz="1400">
              <a:solidFill>
                <a:srgbClr val="666666"/>
              </a:solidFill>
              <a:latin typeface="Roboto Light"/>
              <a:ea typeface="Roboto Light"/>
              <a:cs typeface="Roboto Light"/>
              <a:sym typeface="Roboto Light"/>
            </a:endParaRPr>
          </a:p>
          <a:p>
            <a:pPr indent="0" lvl="0" marL="0" rtl="0" algn="l">
              <a:lnSpc>
                <a:spcPct val="115000"/>
              </a:lnSpc>
              <a:spcBef>
                <a:spcPts val="0"/>
              </a:spcBef>
              <a:spcAft>
                <a:spcPts val="0"/>
              </a:spcAft>
              <a:buNone/>
            </a:pPr>
            <a:r>
              <a:t/>
            </a:r>
            <a:endParaRPr b="1" sz="1200">
              <a:solidFill>
                <a:srgbClr val="666666"/>
              </a:solidFill>
              <a:latin typeface="Roboto"/>
              <a:ea typeface="Roboto"/>
              <a:cs typeface="Roboto"/>
              <a:sym typeface="Roboto"/>
            </a:endParaRPr>
          </a:p>
          <a:p>
            <a:pPr indent="0" lvl="0" marL="0" rtl="0" algn="l">
              <a:lnSpc>
                <a:spcPct val="115000"/>
              </a:lnSpc>
              <a:spcBef>
                <a:spcPts val="0"/>
              </a:spcBef>
              <a:spcAft>
                <a:spcPts val="0"/>
              </a:spcAft>
              <a:buNone/>
            </a:pPr>
            <a:r>
              <a:t/>
            </a:r>
            <a:endParaRPr sz="1000">
              <a:solidFill>
                <a:srgbClr val="212121"/>
              </a:solidFill>
              <a:latin typeface="Roboto Light"/>
              <a:ea typeface="Roboto Light"/>
              <a:cs typeface="Roboto Light"/>
              <a:sym typeface="Roboto Light"/>
            </a:endParaRPr>
          </a:p>
          <a:p>
            <a:pPr indent="0" lvl="0" marL="0" rtl="0" algn="l">
              <a:lnSpc>
                <a:spcPct val="115000"/>
              </a:lnSpc>
              <a:spcBef>
                <a:spcPts val="0"/>
              </a:spcBef>
              <a:spcAft>
                <a:spcPts val="0"/>
              </a:spcAft>
              <a:buNone/>
            </a:pPr>
            <a:r>
              <a:t/>
            </a:r>
            <a:endParaRPr/>
          </a:p>
        </p:txBody>
      </p:sp>
      <p:sp>
        <p:nvSpPr>
          <p:cNvPr id="771" name="Google Shape;771;p113"/>
          <p:cNvSpPr/>
          <p:nvPr/>
        </p:nvSpPr>
        <p:spPr>
          <a:xfrm>
            <a:off x="3283200" y="2439298"/>
            <a:ext cx="1375200" cy="592200"/>
          </a:xfrm>
          <a:prstGeom prst="roundRect">
            <a:avLst>
              <a:gd fmla="val 0" name="adj"/>
            </a:avLst>
          </a:prstGeom>
          <a:solidFill>
            <a:srgbClr val="B2D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113"/>
          <p:cNvSpPr txBox="1"/>
          <p:nvPr/>
        </p:nvSpPr>
        <p:spPr>
          <a:xfrm>
            <a:off x="3283200" y="2446775"/>
            <a:ext cx="1323300" cy="739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sz="800">
                <a:solidFill>
                  <a:schemeClr val="dk1"/>
                </a:solidFill>
                <a:latin typeface="Open Sans"/>
                <a:ea typeface="Open Sans"/>
                <a:cs typeface="Open Sans"/>
                <a:sym typeface="Open Sans"/>
              </a:rPr>
              <a:t>Indicate exclusion reason for improved future results</a:t>
            </a:r>
            <a:endParaRPr sz="800">
              <a:solidFill>
                <a:schemeClr val="dk1"/>
              </a:solidFill>
              <a:latin typeface="Open Sans"/>
              <a:ea typeface="Open Sans"/>
              <a:cs typeface="Open Sans"/>
              <a:sym typeface="Open Sans"/>
            </a:endParaRPr>
          </a:p>
        </p:txBody>
      </p:sp>
      <p:sp>
        <p:nvSpPr>
          <p:cNvPr id="773" name="Google Shape;773;p113"/>
          <p:cNvSpPr txBox="1"/>
          <p:nvPr/>
        </p:nvSpPr>
        <p:spPr>
          <a:xfrm>
            <a:off x="4741200" y="360000"/>
            <a:ext cx="3810000" cy="1099800"/>
          </a:xfrm>
          <a:prstGeom prst="rect">
            <a:avLst/>
          </a:prstGeom>
          <a:noFill/>
          <a:ln>
            <a:noFill/>
          </a:ln>
        </p:spPr>
        <p:txBody>
          <a:bodyPr anchorCtr="0" anchor="ctr" bIns="91425" lIns="91425" spcFirstLastPara="1" rIns="91425" wrap="square" tIns="0">
            <a:noAutofit/>
          </a:bodyPr>
          <a:lstStyle/>
          <a:p>
            <a:pPr indent="0" lvl="0" marL="0" rtl="0" algn="l">
              <a:spcBef>
                <a:spcPts val="0"/>
              </a:spcBef>
              <a:spcAft>
                <a:spcPts val="0"/>
              </a:spcAft>
              <a:buNone/>
            </a:pPr>
            <a:r>
              <a:rPr lang="en-GB" sz="3900">
                <a:solidFill>
                  <a:srgbClr val="0DFFAD"/>
                </a:solidFill>
              </a:rPr>
              <a:t>—</a:t>
            </a:r>
            <a:br>
              <a:rPr lang="en-GB" sz="4600">
                <a:solidFill>
                  <a:srgbClr val="FFE500"/>
                </a:solidFill>
                <a:latin typeface="Roboto"/>
                <a:ea typeface="Roboto"/>
                <a:cs typeface="Roboto"/>
                <a:sym typeface="Roboto"/>
              </a:rPr>
            </a:br>
            <a:endParaRPr sz="1000">
              <a:solidFill>
                <a:srgbClr val="FFE50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777" name="Shape 777"/>
        <p:cNvGrpSpPr/>
        <p:nvPr/>
      </p:nvGrpSpPr>
      <p:grpSpPr>
        <a:xfrm>
          <a:off x="0" y="0"/>
          <a:ext cx="0" cy="0"/>
          <a:chOff x="0" y="0"/>
          <a:chExt cx="0" cy="0"/>
        </a:xfrm>
      </p:grpSpPr>
      <p:sp>
        <p:nvSpPr>
          <p:cNvPr id="778" name="Google Shape;778;p114"/>
          <p:cNvSpPr txBox="1"/>
          <p:nvPr/>
        </p:nvSpPr>
        <p:spPr>
          <a:xfrm>
            <a:off x="5274600" y="2052000"/>
            <a:ext cx="3007200" cy="1766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sz="1050">
                <a:solidFill>
                  <a:schemeClr val="dk2"/>
                </a:solidFill>
                <a:latin typeface="Open Sans"/>
                <a:ea typeface="Open Sans"/>
                <a:cs typeface="Open Sans"/>
                <a:sym typeface="Open Sans"/>
              </a:rPr>
              <a:t>Easily identify and examine collusion with access to the original paper’s full text.</a:t>
            </a:r>
            <a:endParaRPr sz="1050">
              <a:solidFill>
                <a:schemeClr val="dk2"/>
              </a:solidFill>
              <a:latin typeface="Open Sans"/>
              <a:ea typeface="Open Sans"/>
              <a:cs typeface="Open Sans"/>
              <a:sym typeface="Open Sans"/>
            </a:endParaRPr>
          </a:p>
          <a:p>
            <a:pPr indent="0" lvl="0" marL="0" rtl="0" algn="l">
              <a:lnSpc>
                <a:spcPct val="115000"/>
              </a:lnSpc>
              <a:spcBef>
                <a:spcPts val="1600"/>
              </a:spcBef>
              <a:spcAft>
                <a:spcPts val="1600"/>
              </a:spcAft>
              <a:buNone/>
            </a:pPr>
            <a:r>
              <a:rPr lang="en-GB" sz="1050">
                <a:solidFill>
                  <a:schemeClr val="dk2"/>
                </a:solidFill>
                <a:latin typeface="Open Sans"/>
                <a:ea typeface="Open Sans"/>
                <a:cs typeface="Open Sans"/>
                <a:sym typeface="Open Sans"/>
              </a:rPr>
              <a:t>If we have it, we’ll also provide the author information and class/assignment it was originally submitted to.</a:t>
            </a:r>
            <a:endParaRPr sz="1050">
              <a:solidFill>
                <a:schemeClr val="dk2"/>
              </a:solidFill>
              <a:latin typeface="Open Sans"/>
              <a:ea typeface="Open Sans"/>
              <a:cs typeface="Open Sans"/>
              <a:sym typeface="Open Sans"/>
            </a:endParaRPr>
          </a:p>
        </p:txBody>
      </p:sp>
      <p:pic>
        <p:nvPicPr>
          <p:cNvPr id="779" name="Google Shape;779;p114"/>
          <p:cNvPicPr preferRelativeResize="0"/>
          <p:nvPr/>
        </p:nvPicPr>
        <p:blipFill rotWithShape="1">
          <a:blip r:embed="rId3">
            <a:alphaModFix/>
          </a:blip>
          <a:srcRect b="5069" l="32234" r="737" t="0"/>
          <a:stretch/>
        </p:blipFill>
        <p:spPr>
          <a:xfrm>
            <a:off x="0" y="932075"/>
            <a:ext cx="3502950" cy="3365849"/>
          </a:xfrm>
          <a:prstGeom prst="rect">
            <a:avLst/>
          </a:prstGeom>
          <a:noFill/>
          <a:ln>
            <a:noFill/>
          </a:ln>
        </p:spPr>
      </p:pic>
      <p:pic>
        <p:nvPicPr>
          <p:cNvPr id="780" name="Google Shape;780;p114"/>
          <p:cNvPicPr preferRelativeResize="0"/>
          <p:nvPr/>
        </p:nvPicPr>
        <p:blipFill>
          <a:blip r:embed="rId4">
            <a:alphaModFix/>
          </a:blip>
          <a:stretch>
            <a:fillRect/>
          </a:stretch>
        </p:blipFill>
        <p:spPr>
          <a:xfrm>
            <a:off x="3274354" y="702676"/>
            <a:ext cx="1788748" cy="3280941"/>
          </a:xfrm>
          <a:prstGeom prst="rect">
            <a:avLst/>
          </a:prstGeom>
          <a:noFill/>
          <a:ln>
            <a:noFill/>
          </a:ln>
          <a:effectLst>
            <a:outerShdw blurRad="371475" rotWithShape="0" algn="bl" dir="4140000" dist="123825">
              <a:schemeClr val="dk2">
                <a:alpha val="50000"/>
              </a:schemeClr>
            </a:outerShdw>
          </a:effectLst>
        </p:spPr>
      </p:pic>
      <p:sp>
        <p:nvSpPr>
          <p:cNvPr id="781" name="Google Shape;781;p114"/>
          <p:cNvSpPr txBox="1"/>
          <p:nvPr>
            <p:ph type="title"/>
          </p:nvPr>
        </p:nvSpPr>
        <p:spPr>
          <a:xfrm>
            <a:off x="5274600" y="1090800"/>
            <a:ext cx="3442500" cy="446400"/>
          </a:xfrm>
          <a:prstGeom prst="rect">
            <a:avLst/>
          </a:prstGeom>
        </p:spPr>
        <p:txBody>
          <a:bodyPr anchorCtr="0" anchor="t" bIns="91425" lIns="91425" spcFirstLastPara="1" rIns="91425" wrap="square" tIns="18000">
            <a:noAutofit/>
          </a:bodyPr>
          <a:lstStyle/>
          <a:p>
            <a:pPr indent="0" lvl="0" marL="0" rtl="0" algn="l">
              <a:lnSpc>
                <a:spcPct val="115000"/>
              </a:lnSpc>
              <a:spcBef>
                <a:spcPts val="0"/>
              </a:spcBef>
              <a:spcAft>
                <a:spcPts val="0"/>
              </a:spcAft>
              <a:buNone/>
            </a:pPr>
            <a:r>
              <a:rPr lang="en-GB"/>
              <a:t>Explore</a:t>
            </a:r>
            <a:r>
              <a:rPr lang="en-GB"/>
              <a:t> student</a:t>
            </a:r>
            <a:br>
              <a:rPr lang="en-GB"/>
            </a:br>
            <a:r>
              <a:rPr lang="en-GB"/>
              <a:t>collusion with ease</a:t>
            </a:r>
            <a:endParaRPr/>
          </a:p>
          <a:p>
            <a:pPr indent="0" lvl="0" marL="0" rtl="0" algn="l">
              <a:spcBef>
                <a:spcPts val="0"/>
              </a:spcBef>
              <a:spcAft>
                <a:spcPts val="0"/>
              </a:spcAft>
              <a:buNone/>
            </a:pPr>
            <a:r>
              <a:t/>
            </a:r>
            <a:endParaRPr/>
          </a:p>
        </p:txBody>
      </p:sp>
      <p:sp>
        <p:nvSpPr>
          <p:cNvPr id="782" name="Google Shape;782;p114"/>
          <p:cNvSpPr txBox="1"/>
          <p:nvPr/>
        </p:nvSpPr>
        <p:spPr>
          <a:xfrm>
            <a:off x="5274600" y="360000"/>
            <a:ext cx="3810000" cy="1099800"/>
          </a:xfrm>
          <a:prstGeom prst="rect">
            <a:avLst/>
          </a:prstGeom>
          <a:noFill/>
          <a:ln>
            <a:noFill/>
          </a:ln>
        </p:spPr>
        <p:txBody>
          <a:bodyPr anchorCtr="0" anchor="ctr" bIns="91425" lIns="91425" spcFirstLastPara="1" rIns="91425" wrap="square" tIns="0">
            <a:noAutofit/>
          </a:bodyPr>
          <a:lstStyle/>
          <a:p>
            <a:pPr indent="0" lvl="0" marL="0" rtl="0" algn="l">
              <a:spcBef>
                <a:spcPts val="0"/>
              </a:spcBef>
              <a:spcAft>
                <a:spcPts val="0"/>
              </a:spcAft>
              <a:buNone/>
            </a:pPr>
            <a:r>
              <a:rPr lang="en-GB" sz="3900">
                <a:solidFill>
                  <a:srgbClr val="0DFFAD"/>
                </a:solidFill>
              </a:rPr>
              <a:t>—</a:t>
            </a:r>
            <a:br>
              <a:rPr lang="en-GB" sz="4600">
                <a:solidFill>
                  <a:srgbClr val="FFE500"/>
                </a:solidFill>
                <a:latin typeface="Roboto"/>
                <a:ea typeface="Roboto"/>
                <a:cs typeface="Roboto"/>
                <a:sym typeface="Roboto"/>
              </a:rPr>
            </a:br>
            <a:endParaRPr sz="1000">
              <a:solidFill>
                <a:srgbClr val="FFE50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786" name="Shape 786"/>
        <p:cNvGrpSpPr/>
        <p:nvPr/>
      </p:nvGrpSpPr>
      <p:grpSpPr>
        <a:xfrm>
          <a:off x="0" y="0"/>
          <a:ext cx="0" cy="0"/>
          <a:chOff x="0" y="0"/>
          <a:chExt cx="0" cy="0"/>
        </a:xfrm>
      </p:grpSpPr>
      <p:sp>
        <p:nvSpPr>
          <p:cNvPr id="787" name="Google Shape;787;p115"/>
          <p:cNvSpPr txBox="1"/>
          <p:nvPr>
            <p:ph type="title"/>
          </p:nvPr>
        </p:nvSpPr>
        <p:spPr>
          <a:xfrm>
            <a:off x="4742400" y="1090800"/>
            <a:ext cx="3049200" cy="446400"/>
          </a:xfrm>
          <a:prstGeom prst="rect">
            <a:avLst/>
          </a:prstGeom>
        </p:spPr>
        <p:txBody>
          <a:bodyPr anchorCtr="0" anchor="t" bIns="91425" lIns="91425" spcFirstLastPara="1" rIns="91425" wrap="square" tIns="18000">
            <a:noAutofit/>
          </a:bodyPr>
          <a:lstStyle/>
          <a:p>
            <a:pPr indent="0" lvl="0" marL="0" rtl="0" algn="l">
              <a:spcBef>
                <a:spcPts val="0"/>
              </a:spcBef>
              <a:spcAft>
                <a:spcPts val="0"/>
              </a:spcAft>
              <a:buNone/>
            </a:pPr>
            <a:r>
              <a:rPr b="0" lang="en-GB" sz="2400">
                <a:solidFill>
                  <a:schemeClr val="dk1"/>
                </a:solidFill>
                <a:latin typeface="Lexend Deca"/>
                <a:ea typeface="Lexend Deca"/>
                <a:cs typeface="Lexend Deca"/>
                <a:sym typeface="Lexend Deca"/>
              </a:rPr>
              <a:t>Text Manipulation </a:t>
            </a:r>
            <a:r>
              <a:rPr lang="en-GB"/>
              <a:t>Flags </a:t>
            </a:r>
            <a:r>
              <a:rPr b="0" lang="en-GB" sz="2400">
                <a:solidFill>
                  <a:schemeClr val="dk1"/>
                </a:solidFill>
                <a:latin typeface="Lexend Deca"/>
                <a:ea typeface="Lexend Deca"/>
                <a:cs typeface="Lexend Deca"/>
                <a:sym typeface="Lexend Deca"/>
              </a:rPr>
              <a:t>Panel</a:t>
            </a:r>
            <a:endParaRPr b="0" sz="2400">
              <a:solidFill>
                <a:schemeClr val="dk1"/>
              </a:solidFill>
              <a:latin typeface="Lexend Deca"/>
              <a:ea typeface="Lexend Deca"/>
              <a:cs typeface="Lexend Deca"/>
              <a:sym typeface="Lexend Deca"/>
            </a:endParaRPr>
          </a:p>
          <a:p>
            <a:pPr indent="0" lvl="0" marL="0" rtl="0" algn="l">
              <a:spcBef>
                <a:spcPts val="0"/>
              </a:spcBef>
              <a:spcAft>
                <a:spcPts val="0"/>
              </a:spcAft>
              <a:buNone/>
            </a:pPr>
            <a:r>
              <a:t/>
            </a:r>
            <a:endParaRPr b="0" i="1" sz="1400"/>
          </a:p>
        </p:txBody>
      </p:sp>
      <p:sp>
        <p:nvSpPr>
          <p:cNvPr id="788" name="Google Shape;788;p115"/>
          <p:cNvSpPr txBox="1"/>
          <p:nvPr/>
        </p:nvSpPr>
        <p:spPr>
          <a:xfrm>
            <a:off x="5461200" y="2152800"/>
            <a:ext cx="3049200" cy="16368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None/>
            </a:pPr>
            <a:r>
              <a:rPr lang="en-GB" sz="1150">
                <a:solidFill>
                  <a:schemeClr val="lt2"/>
                </a:solidFill>
                <a:latin typeface="Lexend Deca"/>
                <a:ea typeface="Lexend Deca"/>
                <a:cs typeface="Lexend Deca"/>
                <a:sym typeface="Lexend Deca"/>
              </a:rPr>
              <a:t>H</a:t>
            </a:r>
            <a:r>
              <a:rPr lang="en-GB" sz="1150">
                <a:solidFill>
                  <a:schemeClr val="lt2"/>
                </a:solidFill>
                <a:latin typeface="Lexend Deca"/>
                <a:ea typeface="Lexend Deca"/>
                <a:cs typeface="Lexend Deca"/>
                <a:sym typeface="Lexend Deca"/>
              </a:rPr>
              <a:t>ighlighting areas of concern</a:t>
            </a:r>
            <a:br>
              <a:rPr b="1" lang="en-GB" sz="1000">
                <a:solidFill>
                  <a:schemeClr val="lt2"/>
                </a:solidFill>
                <a:latin typeface="Lexend Deca"/>
                <a:ea typeface="Lexend Deca"/>
                <a:cs typeface="Lexend Deca"/>
                <a:sym typeface="Lexend Deca"/>
              </a:rPr>
            </a:br>
            <a:r>
              <a:rPr lang="en-GB" sz="950">
                <a:solidFill>
                  <a:schemeClr val="dk2"/>
                </a:solidFill>
                <a:latin typeface="Open Sans Light"/>
                <a:ea typeface="Open Sans Light"/>
                <a:cs typeface="Open Sans Light"/>
                <a:sym typeface="Open Sans Light"/>
              </a:rPr>
              <a:t>A new panel will illustrate text modifications such as white or extremely tiny fonts, character swapping, excessive quotes, and other changes intended to trick Turnitin’s algorithms.  </a:t>
            </a:r>
            <a:endParaRPr sz="950">
              <a:solidFill>
                <a:schemeClr val="dk2"/>
              </a:solidFill>
              <a:latin typeface="Open Sans Light"/>
              <a:ea typeface="Open Sans Light"/>
              <a:cs typeface="Open Sans Light"/>
              <a:sym typeface="Open Sans Light"/>
            </a:endParaRPr>
          </a:p>
        </p:txBody>
      </p:sp>
      <p:pic>
        <p:nvPicPr>
          <p:cNvPr id="789" name="Google Shape;789;p115"/>
          <p:cNvPicPr preferRelativeResize="0"/>
          <p:nvPr/>
        </p:nvPicPr>
        <p:blipFill>
          <a:blip r:embed="rId3">
            <a:alphaModFix/>
          </a:blip>
          <a:stretch>
            <a:fillRect/>
          </a:stretch>
        </p:blipFill>
        <p:spPr>
          <a:xfrm>
            <a:off x="9713080" y="4870305"/>
            <a:ext cx="446195" cy="446195"/>
          </a:xfrm>
          <a:prstGeom prst="rect">
            <a:avLst/>
          </a:prstGeom>
          <a:noFill/>
          <a:ln>
            <a:noFill/>
          </a:ln>
        </p:spPr>
      </p:pic>
      <p:sp>
        <p:nvSpPr>
          <p:cNvPr id="790" name="Google Shape;790;p115"/>
          <p:cNvSpPr txBox="1"/>
          <p:nvPr/>
        </p:nvSpPr>
        <p:spPr>
          <a:xfrm>
            <a:off x="5461200" y="3399910"/>
            <a:ext cx="3081600" cy="12102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n-GB" sz="1150">
                <a:solidFill>
                  <a:schemeClr val="lt2"/>
                </a:solidFill>
                <a:latin typeface="Lexend Deca"/>
                <a:ea typeface="Lexend Deca"/>
                <a:cs typeface="Lexend Deca"/>
                <a:sym typeface="Lexend Deca"/>
              </a:rPr>
              <a:t>Helping to…</a:t>
            </a:r>
            <a:r>
              <a:rPr b="1" lang="en-GB" sz="1150">
                <a:solidFill>
                  <a:srgbClr val="212121"/>
                </a:solidFill>
                <a:latin typeface="Roboto"/>
                <a:ea typeface="Roboto"/>
                <a:cs typeface="Roboto"/>
                <a:sym typeface="Roboto"/>
              </a:rPr>
              <a:t> </a:t>
            </a:r>
            <a:br>
              <a:rPr b="1" lang="en-GB">
                <a:solidFill>
                  <a:srgbClr val="212121"/>
                </a:solidFill>
                <a:latin typeface="Roboto"/>
                <a:ea typeface="Roboto"/>
                <a:cs typeface="Roboto"/>
                <a:sym typeface="Roboto"/>
              </a:rPr>
            </a:br>
            <a:r>
              <a:rPr lang="en-GB" sz="950">
                <a:solidFill>
                  <a:schemeClr val="dk2"/>
                </a:solidFill>
                <a:latin typeface="Open Sans Light"/>
                <a:ea typeface="Open Sans Light"/>
                <a:cs typeface="Open Sans Light"/>
                <a:sym typeface="Open Sans Light"/>
              </a:rPr>
              <a:t>Quickly see text modifications that might not be immediately visible. </a:t>
            </a:r>
            <a:br>
              <a:rPr lang="en-GB" sz="1000">
                <a:solidFill>
                  <a:srgbClr val="666666"/>
                </a:solidFill>
                <a:latin typeface="Roboto"/>
                <a:ea typeface="Roboto"/>
                <a:cs typeface="Roboto"/>
                <a:sym typeface="Roboto"/>
              </a:rPr>
            </a:br>
            <a:endParaRPr sz="1000">
              <a:solidFill>
                <a:srgbClr val="666666"/>
              </a:solidFill>
              <a:latin typeface="Roboto"/>
              <a:ea typeface="Roboto"/>
              <a:cs typeface="Roboto"/>
              <a:sym typeface="Roboto"/>
            </a:endParaRPr>
          </a:p>
          <a:p>
            <a:pPr indent="0" lvl="0" marL="0" rtl="0" algn="l">
              <a:spcBef>
                <a:spcPts val="0"/>
              </a:spcBef>
              <a:spcAft>
                <a:spcPts val="0"/>
              </a:spcAft>
              <a:buNone/>
            </a:pPr>
            <a:r>
              <a:t/>
            </a:r>
            <a:endParaRPr>
              <a:solidFill>
                <a:srgbClr val="666666"/>
              </a:solidFill>
              <a:latin typeface="Roboto Light"/>
              <a:ea typeface="Roboto Light"/>
              <a:cs typeface="Roboto Light"/>
              <a:sym typeface="Roboto Light"/>
            </a:endParaRPr>
          </a:p>
          <a:p>
            <a:pPr indent="0" lvl="0" marL="0" rtl="0" algn="l">
              <a:spcBef>
                <a:spcPts val="0"/>
              </a:spcBef>
              <a:spcAft>
                <a:spcPts val="0"/>
              </a:spcAft>
              <a:buNone/>
            </a:pPr>
            <a:r>
              <a:t/>
            </a:r>
            <a:endParaRPr b="1" sz="1200">
              <a:solidFill>
                <a:srgbClr val="666666"/>
              </a:solidFill>
              <a:latin typeface="Roboto"/>
              <a:ea typeface="Roboto"/>
              <a:cs typeface="Roboto"/>
              <a:sym typeface="Roboto"/>
            </a:endParaRPr>
          </a:p>
        </p:txBody>
      </p:sp>
      <p:pic>
        <p:nvPicPr>
          <p:cNvPr id="791" name="Google Shape;791;p115"/>
          <p:cNvPicPr preferRelativeResize="0"/>
          <p:nvPr/>
        </p:nvPicPr>
        <p:blipFill rotWithShape="1">
          <a:blip r:embed="rId4">
            <a:alphaModFix/>
          </a:blip>
          <a:srcRect b="0" l="40130" r="0" t="0"/>
          <a:stretch/>
        </p:blipFill>
        <p:spPr>
          <a:xfrm>
            <a:off x="0" y="1090800"/>
            <a:ext cx="3375101" cy="3196724"/>
          </a:xfrm>
          <a:prstGeom prst="rect">
            <a:avLst/>
          </a:prstGeom>
          <a:noFill/>
          <a:ln>
            <a:noFill/>
          </a:ln>
        </p:spPr>
      </p:pic>
      <p:cxnSp>
        <p:nvCxnSpPr>
          <p:cNvPr id="792" name="Google Shape;792;p115"/>
          <p:cNvCxnSpPr/>
          <p:nvPr/>
        </p:nvCxnSpPr>
        <p:spPr>
          <a:xfrm>
            <a:off x="3055195" y="2627633"/>
            <a:ext cx="227400" cy="0"/>
          </a:xfrm>
          <a:prstGeom prst="straightConnector1">
            <a:avLst/>
          </a:prstGeom>
          <a:noFill/>
          <a:ln cap="flat" cmpd="sng" w="19050">
            <a:solidFill>
              <a:srgbClr val="B2DFFF"/>
            </a:solidFill>
            <a:prstDash val="solid"/>
            <a:round/>
            <a:headEnd len="med" w="med" type="none"/>
            <a:tailEnd len="med" w="med" type="none"/>
          </a:ln>
        </p:spPr>
      </p:cxnSp>
      <p:sp>
        <p:nvSpPr>
          <p:cNvPr id="793" name="Google Shape;793;p115"/>
          <p:cNvSpPr/>
          <p:nvPr/>
        </p:nvSpPr>
        <p:spPr>
          <a:xfrm>
            <a:off x="3266400" y="2372524"/>
            <a:ext cx="1324800" cy="446400"/>
          </a:xfrm>
          <a:prstGeom prst="roundRect">
            <a:avLst>
              <a:gd fmla="val 0" name="adj"/>
            </a:avLst>
          </a:prstGeom>
          <a:solidFill>
            <a:srgbClr val="B2D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115"/>
          <p:cNvSpPr txBox="1"/>
          <p:nvPr/>
        </p:nvSpPr>
        <p:spPr>
          <a:xfrm>
            <a:off x="3266400" y="2372525"/>
            <a:ext cx="1324800" cy="44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800">
                <a:solidFill>
                  <a:schemeClr val="dk1"/>
                </a:solidFill>
                <a:latin typeface="Open Sans"/>
                <a:ea typeface="Open Sans"/>
                <a:cs typeface="Open Sans"/>
                <a:sym typeface="Open Sans"/>
              </a:rPr>
              <a:t>See anomalies or other indicators of concern</a:t>
            </a:r>
            <a:endParaRPr sz="800">
              <a:solidFill>
                <a:schemeClr val="dk1"/>
              </a:solidFill>
              <a:latin typeface="Open Sans"/>
              <a:ea typeface="Open Sans"/>
              <a:cs typeface="Open Sans"/>
              <a:sym typeface="Open Sans"/>
            </a:endParaRPr>
          </a:p>
        </p:txBody>
      </p:sp>
      <p:cxnSp>
        <p:nvCxnSpPr>
          <p:cNvPr id="795" name="Google Shape;795;p115"/>
          <p:cNvCxnSpPr/>
          <p:nvPr/>
        </p:nvCxnSpPr>
        <p:spPr>
          <a:xfrm>
            <a:off x="4852800" y="3193149"/>
            <a:ext cx="3623400" cy="0"/>
          </a:xfrm>
          <a:prstGeom prst="straightConnector1">
            <a:avLst/>
          </a:prstGeom>
          <a:noFill/>
          <a:ln cap="flat" cmpd="sng" w="9525">
            <a:solidFill>
              <a:srgbClr val="7F9DA2"/>
            </a:solidFill>
            <a:prstDash val="dot"/>
            <a:round/>
            <a:headEnd len="med" w="med" type="none"/>
            <a:tailEnd len="med" w="med" type="none"/>
          </a:ln>
        </p:spPr>
      </p:cxnSp>
      <p:pic>
        <p:nvPicPr>
          <p:cNvPr id="796" name="Google Shape;796;p115"/>
          <p:cNvPicPr preferRelativeResize="0"/>
          <p:nvPr/>
        </p:nvPicPr>
        <p:blipFill>
          <a:blip r:embed="rId5">
            <a:alphaModFix/>
          </a:blip>
          <a:stretch>
            <a:fillRect/>
          </a:stretch>
        </p:blipFill>
        <p:spPr>
          <a:xfrm>
            <a:off x="4810621" y="2174994"/>
            <a:ext cx="446400" cy="446400"/>
          </a:xfrm>
          <a:prstGeom prst="rect">
            <a:avLst/>
          </a:prstGeom>
          <a:noFill/>
          <a:ln>
            <a:noFill/>
          </a:ln>
        </p:spPr>
      </p:pic>
      <p:grpSp>
        <p:nvGrpSpPr>
          <p:cNvPr id="797" name="Google Shape;797;p115"/>
          <p:cNvGrpSpPr/>
          <p:nvPr/>
        </p:nvGrpSpPr>
        <p:grpSpPr>
          <a:xfrm>
            <a:off x="4759200" y="3399895"/>
            <a:ext cx="549243" cy="403761"/>
            <a:chOff x="3608200" y="1149422"/>
            <a:chExt cx="569400" cy="419100"/>
          </a:xfrm>
        </p:grpSpPr>
        <p:sp>
          <p:nvSpPr>
            <p:cNvPr id="798" name="Google Shape;798;p115"/>
            <p:cNvSpPr/>
            <p:nvPr/>
          </p:nvSpPr>
          <p:spPr>
            <a:xfrm>
              <a:off x="3683350" y="1149422"/>
              <a:ext cx="419100" cy="419100"/>
            </a:xfrm>
            <a:prstGeom prst="roundRect">
              <a:avLst>
                <a:gd fmla="val 16667" name="adj"/>
              </a:avLst>
            </a:prstGeom>
            <a:solidFill>
              <a:srgbClr val="003C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99" name="Google Shape;799;p115"/>
            <p:cNvPicPr preferRelativeResize="0"/>
            <p:nvPr/>
          </p:nvPicPr>
          <p:blipFill>
            <a:blip r:embed="rId6">
              <a:alphaModFix/>
            </a:blip>
            <a:stretch>
              <a:fillRect/>
            </a:stretch>
          </p:blipFill>
          <p:spPr>
            <a:xfrm>
              <a:off x="3804000" y="1228725"/>
              <a:ext cx="177800" cy="177800"/>
            </a:xfrm>
            <a:prstGeom prst="rect">
              <a:avLst/>
            </a:prstGeom>
            <a:noFill/>
            <a:ln>
              <a:noFill/>
            </a:ln>
          </p:spPr>
        </p:pic>
        <p:sp>
          <p:nvSpPr>
            <p:cNvPr id="800" name="Google Shape;800;p115"/>
            <p:cNvSpPr txBox="1"/>
            <p:nvPr/>
          </p:nvSpPr>
          <p:spPr>
            <a:xfrm>
              <a:off x="3608200" y="1435587"/>
              <a:ext cx="569400" cy="87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450">
                  <a:solidFill>
                    <a:srgbClr val="FFFFFF"/>
                  </a:solidFill>
                  <a:latin typeface="Open Sans"/>
                  <a:ea typeface="Open Sans"/>
                  <a:cs typeface="Open Sans"/>
                  <a:sym typeface="Open Sans"/>
                </a:rPr>
                <a:t>Instructor</a:t>
              </a:r>
              <a:endParaRPr b="1" sz="500">
                <a:solidFill>
                  <a:srgbClr val="FFFFFF"/>
                </a:solidFill>
                <a:latin typeface="Lexend Deca"/>
                <a:ea typeface="Lexend Deca"/>
                <a:cs typeface="Lexend Deca"/>
                <a:sym typeface="Lexend Deca"/>
              </a:endParaRPr>
            </a:p>
          </p:txBody>
        </p:sp>
      </p:grpSp>
      <p:grpSp>
        <p:nvGrpSpPr>
          <p:cNvPr id="801" name="Google Shape;801;p115"/>
          <p:cNvGrpSpPr/>
          <p:nvPr/>
        </p:nvGrpSpPr>
        <p:grpSpPr>
          <a:xfrm>
            <a:off x="4759200" y="2174997"/>
            <a:ext cx="549243" cy="403761"/>
            <a:chOff x="2847125" y="1149422"/>
            <a:chExt cx="569400" cy="419100"/>
          </a:xfrm>
        </p:grpSpPr>
        <p:sp>
          <p:nvSpPr>
            <p:cNvPr id="802" name="Google Shape;802;p115"/>
            <p:cNvSpPr/>
            <p:nvPr/>
          </p:nvSpPr>
          <p:spPr>
            <a:xfrm>
              <a:off x="2922275" y="1149422"/>
              <a:ext cx="419100" cy="419100"/>
            </a:xfrm>
            <a:prstGeom prst="roundRect">
              <a:avLst>
                <a:gd fmla="val 16667" name="adj"/>
              </a:avLst>
            </a:prstGeom>
            <a:solidFill>
              <a:srgbClr val="0096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03" name="Google Shape;803;p115"/>
            <p:cNvPicPr preferRelativeResize="0"/>
            <p:nvPr/>
          </p:nvPicPr>
          <p:blipFill>
            <a:blip r:embed="rId7">
              <a:alphaModFix/>
            </a:blip>
            <a:stretch>
              <a:fillRect/>
            </a:stretch>
          </p:blipFill>
          <p:spPr>
            <a:xfrm>
              <a:off x="3042925" y="1199299"/>
              <a:ext cx="177800" cy="177800"/>
            </a:xfrm>
            <a:prstGeom prst="rect">
              <a:avLst/>
            </a:prstGeom>
            <a:noFill/>
            <a:ln>
              <a:noFill/>
            </a:ln>
          </p:spPr>
        </p:pic>
        <p:sp>
          <p:nvSpPr>
            <p:cNvPr id="804" name="Google Shape;804;p115"/>
            <p:cNvSpPr txBox="1"/>
            <p:nvPr/>
          </p:nvSpPr>
          <p:spPr>
            <a:xfrm>
              <a:off x="2847125" y="1424575"/>
              <a:ext cx="569400" cy="87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450">
                  <a:solidFill>
                    <a:srgbClr val="FFFFFF"/>
                  </a:solidFill>
                  <a:latin typeface="Open Sans"/>
                  <a:ea typeface="Open Sans"/>
                  <a:cs typeface="Open Sans"/>
                  <a:sym typeface="Open Sans"/>
                </a:rPr>
                <a:t>Grading &amp; Feedback</a:t>
              </a:r>
              <a:endParaRPr b="1" sz="450">
                <a:solidFill>
                  <a:srgbClr val="FFFFFF"/>
                </a:solidFill>
                <a:latin typeface="Open Sans"/>
                <a:ea typeface="Open Sans"/>
                <a:cs typeface="Open Sans"/>
                <a:sym typeface="Open Sans"/>
              </a:endParaRPr>
            </a:p>
          </p:txBody>
        </p:sp>
      </p:grpSp>
      <p:sp>
        <p:nvSpPr>
          <p:cNvPr id="805" name="Google Shape;805;p115"/>
          <p:cNvSpPr txBox="1"/>
          <p:nvPr/>
        </p:nvSpPr>
        <p:spPr>
          <a:xfrm>
            <a:off x="4741200" y="360000"/>
            <a:ext cx="3810000" cy="1099800"/>
          </a:xfrm>
          <a:prstGeom prst="rect">
            <a:avLst/>
          </a:prstGeom>
          <a:noFill/>
          <a:ln>
            <a:noFill/>
          </a:ln>
        </p:spPr>
        <p:txBody>
          <a:bodyPr anchorCtr="0" anchor="ctr" bIns="91425" lIns="91425" spcFirstLastPara="1" rIns="91425" wrap="square" tIns="0">
            <a:noAutofit/>
          </a:bodyPr>
          <a:lstStyle/>
          <a:p>
            <a:pPr indent="0" lvl="0" marL="0" rtl="0" algn="l">
              <a:spcBef>
                <a:spcPts val="0"/>
              </a:spcBef>
              <a:spcAft>
                <a:spcPts val="0"/>
              </a:spcAft>
              <a:buNone/>
            </a:pPr>
            <a:r>
              <a:rPr lang="en-GB" sz="3900">
                <a:solidFill>
                  <a:srgbClr val="0DFFAD"/>
                </a:solidFill>
              </a:rPr>
              <a:t>—</a:t>
            </a:r>
            <a:br>
              <a:rPr lang="en-GB" sz="4600">
                <a:solidFill>
                  <a:srgbClr val="FFE500"/>
                </a:solidFill>
                <a:latin typeface="Roboto"/>
                <a:ea typeface="Roboto"/>
                <a:cs typeface="Roboto"/>
                <a:sym typeface="Roboto"/>
              </a:rPr>
            </a:br>
            <a:endParaRPr sz="1000">
              <a:solidFill>
                <a:srgbClr val="FFE50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809" name="Shape 809"/>
        <p:cNvGrpSpPr/>
        <p:nvPr/>
      </p:nvGrpSpPr>
      <p:grpSpPr>
        <a:xfrm>
          <a:off x="0" y="0"/>
          <a:ext cx="0" cy="0"/>
          <a:chOff x="0" y="0"/>
          <a:chExt cx="0" cy="0"/>
        </a:xfrm>
      </p:grpSpPr>
      <p:sp>
        <p:nvSpPr>
          <p:cNvPr id="810" name="Google Shape;810;p116"/>
          <p:cNvSpPr txBox="1"/>
          <p:nvPr>
            <p:ph type="title"/>
          </p:nvPr>
        </p:nvSpPr>
        <p:spPr>
          <a:xfrm>
            <a:off x="4742400" y="1090800"/>
            <a:ext cx="3464700" cy="446400"/>
          </a:xfrm>
          <a:prstGeom prst="rect">
            <a:avLst/>
          </a:prstGeom>
        </p:spPr>
        <p:txBody>
          <a:bodyPr anchorCtr="0" anchor="t" bIns="91425" lIns="91425" spcFirstLastPara="1" rIns="0" wrap="square" tIns="91425">
            <a:noAutofit/>
          </a:bodyPr>
          <a:lstStyle/>
          <a:p>
            <a:pPr indent="0" lvl="0" marL="0" rtl="0" algn="l">
              <a:spcBef>
                <a:spcPts val="0"/>
              </a:spcBef>
              <a:spcAft>
                <a:spcPts val="0"/>
              </a:spcAft>
              <a:buNone/>
            </a:pPr>
            <a:r>
              <a:rPr lang="en-GB"/>
              <a:t>Resubmission via LMS</a:t>
            </a:r>
            <a:endParaRPr/>
          </a:p>
        </p:txBody>
      </p:sp>
      <p:pic>
        <p:nvPicPr>
          <p:cNvPr id="811" name="Google Shape;811;p116"/>
          <p:cNvPicPr preferRelativeResize="0"/>
          <p:nvPr/>
        </p:nvPicPr>
        <p:blipFill rotWithShape="1">
          <a:blip r:embed="rId3">
            <a:alphaModFix/>
          </a:blip>
          <a:srcRect b="9684" l="47316" r="1865" t="-2363"/>
          <a:stretch/>
        </p:blipFill>
        <p:spPr>
          <a:xfrm>
            <a:off x="0" y="1128200"/>
            <a:ext cx="3367299" cy="3152450"/>
          </a:xfrm>
          <a:prstGeom prst="rect">
            <a:avLst/>
          </a:prstGeom>
          <a:noFill/>
          <a:ln>
            <a:noFill/>
          </a:ln>
        </p:spPr>
      </p:pic>
      <p:sp>
        <p:nvSpPr>
          <p:cNvPr id="812" name="Google Shape;812;p116"/>
          <p:cNvSpPr/>
          <p:nvPr/>
        </p:nvSpPr>
        <p:spPr>
          <a:xfrm>
            <a:off x="3283200" y="1663845"/>
            <a:ext cx="1375200" cy="446400"/>
          </a:xfrm>
          <a:prstGeom prst="roundRect">
            <a:avLst>
              <a:gd fmla="val 0" name="adj"/>
            </a:avLst>
          </a:prstGeom>
          <a:solidFill>
            <a:srgbClr val="B2D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116"/>
          <p:cNvSpPr txBox="1"/>
          <p:nvPr/>
        </p:nvSpPr>
        <p:spPr>
          <a:xfrm>
            <a:off x="3283200" y="1676808"/>
            <a:ext cx="1375200" cy="40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800">
                <a:solidFill>
                  <a:schemeClr val="dk1"/>
                </a:solidFill>
                <a:latin typeface="Open Sans"/>
                <a:ea typeface="Open Sans"/>
                <a:cs typeface="Open Sans"/>
                <a:sym typeface="Open Sans"/>
              </a:rPr>
              <a:t>Students can easily  resubmit assignments</a:t>
            </a:r>
            <a:endParaRPr sz="800">
              <a:solidFill>
                <a:schemeClr val="dk1"/>
              </a:solidFill>
              <a:latin typeface="Open Sans"/>
              <a:ea typeface="Open Sans"/>
              <a:cs typeface="Open Sans"/>
              <a:sym typeface="Open Sans"/>
            </a:endParaRPr>
          </a:p>
        </p:txBody>
      </p:sp>
      <p:sp>
        <p:nvSpPr>
          <p:cNvPr id="814" name="Google Shape;814;p116"/>
          <p:cNvSpPr txBox="1"/>
          <p:nvPr>
            <p:ph idx="1" type="body"/>
          </p:nvPr>
        </p:nvSpPr>
        <p:spPr>
          <a:xfrm>
            <a:off x="5461200" y="2621960"/>
            <a:ext cx="3121200" cy="15516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None/>
            </a:pPr>
            <a:r>
              <a:rPr lang="en-GB" sz="1150">
                <a:solidFill>
                  <a:schemeClr val="lt2"/>
                </a:solidFill>
                <a:latin typeface="Lexend Deca"/>
                <a:ea typeface="Lexend Deca"/>
                <a:cs typeface="Lexend Deca"/>
                <a:sym typeface="Lexend Deca"/>
              </a:rPr>
              <a:t>Helping to… </a:t>
            </a:r>
            <a:endParaRPr sz="1150">
              <a:solidFill>
                <a:schemeClr val="lt2"/>
              </a:solidFill>
              <a:latin typeface="Lexend Deca"/>
              <a:ea typeface="Lexend Deca"/>
              <a:cs typeface="Lexend Deca"/>
              <a:sym typeface="Lexend Deca"/>
            </a:endParaRPr>
          </a:p>
          <a:p>
            <a:pPr indent="0" lvl="0" marL="0" rtl="0" algn="l">
              <a:lnSpc>
                <a:spcPct val="115000"/>
              </a:lnSpc>
              <a:spcBef>
                <a:spcPts val="0"/>
              </a:spcBef>
              <a:spcAft>
                <a:spcPts val="0"/>
              </a:spcAft>
              <a:buNone/>
            </a:pPr>
            <a:r>
              <a:rPr lang="en-GB" sz="950">
                <a:latin typeface="Open Sans Light"/>
                <a:ea typeface="Open Sans Light"/>
                <a:cs typeface="Open Sans Light"/>
                <a:sym typeface="Open Sans Light"/>
              </a:rPr>
              <a:t>Check work with Turnitin prior to final submission.</a:t>
            </a:r>
            <a:endParaRPr sz="950">
              <a:latin typeface="Open Sans Light"/>
              <a:ea typeface="Open Sans Light"/>
              <a:cs typeface="Open Sans Light"/>
              <a:sym typeface="Open Sans Light"/>
            </a:endParaRPr>
          </a:p>
          <a:p>
            <a:pPr indent="0" lvl="0" marL="0" rtl="0" algn="l">
              <a:lnSpc>
                <a:spcPct val="115000"/>
              </a:lnSpc>
              <a:spcBef>
                <a:spcPts val="0"/>
              </a:spcBef>
              <a:spcAft>
                <a:spcPts val="0"/>
              </a:spcAft>
              <a:buNone/>
            </a:pPr>
            <a:r>
              <a:t/>
            </a:r>
            <a:endParaRPr sz="950">
              <a:latin typeface="Open Sans Light"/>
              <a:ea typeface="Open Sans Light"/>
              <a:cs typeface="Open Sans Light"/>
              <a:sym typeface="Open Sans Light"/>
            </a:endParaRPr>
          </a:p>
          <a:p>
            <a:pPr indent="0" lvl="0" marL="0" rtl="0" algn="l">
              <a:lnSpc>
                <a:spcPct val="115000"/>
              </a:lnSpc>
              <a:spcBef>
                <a:spcPts val="0"/>
              </a:spcBef>
              <a:spcAft>
                <a:spcPts val="0"/>
              </a:spcAft>
              <a:buNone/>
            </a:pPr>
            <a:r>
              <a:rPr lang="en-GB" sz="950">
                <a:latin typeface="Open Sans Light"/>
                <a:ea typeface="Open Sans Light"/>
                <a:cs typeface="Open Sans Light"/>
                <a:sym typeface="Open Sans Light"/>
              </a:rPr>
              <a:t>Have a flexibility and opportunities for improvement prior to submitting final assignment </a:t>
            </a:r>
            <a:br>
              <a:rPr lang="en-GB" sz="950"/>
            </a:br>
            <a:endParaRPr sz="950"/>
          </a:p>
          <a:p>
            <a:pPr indent="0" lvl="0" marL="0" rtl="0" algn="l">
              <a:lnSpc>
                <a:spcPct val="115000"/>
              </a:lnSpc>
              <a:spcBef>
                <a:spcPts val="0"/>
              </a:spcBef>
              <a:spcAft>
                <a:spcPts val="0"/>
              </a:spcAft>
              <a:buNone/>
            </a:pPr>
            <a:r>
              <a:t/>
            </a:r>
            <a:endParaRPr sz="1400">
              <a:solidFill>
                <a:srgbClr val="666666"/>
              </a:solidFill>
              <a:latin typeface="Roboto Light"/>
              <a:ea typeface="Roboto Light"/>
              <a:cs typeface="Roboto Light"/>
              <a:sym typeface="Roboto Light"/>
            </a:endParaRPr>
          </a:p>
          <a:p>
            <a:pPr indent="0" lvl="0" marL="0" rtl="0" algn="l">
              <a:lnSpc>
                <a:spcPct val="115000"/>
              </a:lnSpc>
              <a:spcBef>
                <a:spcPts val="0"/>
              </a:spcBef>
              <a:spcAft>
                <a:spcPts val="0"/>
              </a:spcAft>
              <a:buNone/>
            </a:pPr>
            <a:r>
              <a:t/>
            </a:r>
            <a:endParaRPr b="1" sz="1200">
              <a:solidFill>
                <a:srgbClr val="666666"/>
              </a:solidFill>
              <a:latin typeface="Roboto"/>
              <a:ea typeface="Roboto"/>
              <a:cs typeface="Roboto"/>
              <a:sym typeface="Roboto"/>
            </a:endParaRPr>
          </a:p>
          <a:p>
            <a:pPr indent="0" lvl="0" marL="0" rtl="0" algn="l">
              <a:lnSpc>
                <a:spcPct val="115000"/>
              </a:lnSpc>
              <a:spcBef>
                <a:spcPts val="0"/>
              </a:spcBef>
              <a:spcAft>
                <a:spcPts val="0"/>
              </a:spcAft>
              <a:buNone/>
            </a:pPr>
            <a:r>
              <a:t/>
            </a:r>
            <a:endParaRPr sz="1000">
              <a:solidFill>
                <a:srgbClr val="212121"/>
              </a:solidFill>
              <a:latin typeface="Roboto Light"/>
              <a:ea typeface="Roboto Light"/>
              <a:cs typeface="Roboto Light"/>
              <a:sym typeface="Roboto Light"/>
            </a:endParaRPr>
          </a:p>
          <a:p>
            <a:pPr indent="0" lvl="0" marL="0" rtl="0" algn="l">
              <a:lnSpc>
                <a:spcPct val="115000"/>
              </a:lnSpc>
              <a:spcBef>
                <a:spcPts val="0"/>
              </a:spcBef>
              <a:spcAft>
                <a:spcPts val="0"/>
              </a:spcAft>
              <a:buNone/>
            </a:pPr>
            <a:r>
              <a:t/>
            </a:r>
            <a:endParaRPr/>
          </a:p>
        </p:txBody>
      </p:sp>
      <p:grpSp>
        <p:nvGrpSpPr>
          <p:cNvPr id="815" name="Google Shape;815;p116"/>
          <p:cNvGrpSpPr/>
          <p:nvPr/>
        </p:nvGrpSpPr>
        <p:grpSpPr>
          <a:xfrm>
            <a:off x="4763400" y="3206876"/>
            <a:ext cx="549243" cy="403761"/>
            <a:chOff x="4079613" y="1149422"/>
            <a:chExt cx="569400" cy="419100"/>
          </a:xfrm>
        </p:grpSpPr>
        <p:sp>
          <p:nvSpPr>
            <p:cNvPr id="816" name="Google Shape;816;p116"/>
            <p:cNvSpPr/>
            <p:nvPr/>
          </p:nvSpPr>
          <p:spPr>
            <a:xfrm>
              <a:off x="4154763" y="1149422"/>
              <a:ext cx="419100" cy="419100"/>
            </a:xfrm>
            <a:prstGeom prst="roundRect">
              <a:avLst>
                <a:gd fmla="val 16667" name="adj"/>
              </a:avLst>
            </a:prstGeom>
            <a:solidFill>
              <a:srgbClr val="003C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7" name="Google Shape;817;p116"/>
            <p:cNvPicPr preferRelativeResize="0"/>
            <p:nvPr/>
          </p:nvPicPr>
          <p:blipFill>
            <a:blip r:embed="rId4">
              <a:alphaModFix/>
            </a:blip>
            <a:stretch>
              <a:fillRect/>
            </a:stretch>
          </p:blipFill>
          <p:spPr>
            <a:xfrm>
              <a:off x="4275413" y="1228725"/>
              <a:ext cx="177800" cy="177800"/>
            </a:xfrm>
            <a:prstGeom prst="rect">
              <a:avLst/>
            </a:prstGeom>
            <a:noFill/>
            <a:ln>
              <a:noFill/>
            </a:ln>
          </p:spPr>
        </p:pic>
        <p:sp>
          <p:nvSpPr>
            <p:cNvPr id="818" name="Google Shape;818;p116"/>
            <p:cNvSpPr txBox="1"/>
            <p:nvPr/>
          </p:nvSpPr>
          <p:spPr>
            <a:xfrm>
              <a:off x="4079613" y="1435587"/>
              <a:ext cx="569400" cy="87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450">
                  <a:solidFill>
                    <a:srgbClr val="FFFFFF"/>
                  </a:solidFill>
                  <a:latin typeface="Open Sans"/>
                  <a:ea typeface="Open Sans"/>
                  <a:cs typeface="Open Sans"/>
                  <a:sym typeface="Open Sans"/>
                </a:rPr>
                <a:t>Student</a:t>
              </a:r>
              <a:endParaRPr b="1" sz="500">
                <a:solidFill>
                  <a:srgbClr val="FFFFFF"/>
                </a:solidFill>
                <a:latin typeface="Lexend Deca"/>
                <a:ea typeface="Lexend Deca"/>
                <a:cs typeface="Lexend Deca"/>
                <a:sym typeface="Lexend Deca"/>
              </a:endParaRPr>
            </a:p>
          </p:txBody>
        </p:sp>
      </p:grpSp>
      <p:grpSp>
        <p:nvGrpSpPr>
          <p:cNvPr id="819" name="Google Shape;819;p116"/>
          <p:cNvGrpSpPr/>
          <p:nvPr/>
        </p:nvGrpSpPr>
        <p:grpSpPr>
          <a:xfrm>
            <a:off x="4759200" y="2648216"/>
            <a:ext cx="549243" cy="403761"/>
            <a:chOff x="3608200" y="1149422"/>
            <a:chExt cx="569400" cy="419100"/>
          </a:xfrm>
        </p:grpSpPr>
        <p:sp>
          <p:nvSpPr>
            <p:cNvPr id="820" name="Google Shape;820;p116"/>
            <p:cNvSpPr/>
            <p:nvPr/>
          </p:nvSpPr>
          <p:spPr>
            <a:xfrm>
              <a:off x="3683350" y="1149422"/>
              <a:ext cx="419100" cy="419100"/>
            </a:xfrm>
            <a:prstGeom prst="roundRect">
              <a:avLst>
                <a:gd fmla="val 16667" name="adj"/>
              </a:avLst>
            </a:prstGeom>
            <a:solidFill>
              <a:srgbClr val="003C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21" name="Google Shape;821;p116"/>
            <p:cNvPicPr preferRelativeResize="0"/>
            <p:nvPr/>
          </p:nvPicPr>
          <p:blipFill>
            <a:blip r:embed="rId5">
              <a:alphaModFix/>
            </a:blip>
            <a:stretch>
              <a:fillRect/>
            </a:stretch>
          </p:blipFill>
          <p:spPr>
            <a:xfrm>
              <a:off x="3804000" y="1228725"/>
              <a:ext cx="177800" cy="177800"/>
            </a:xfrm>
            <a:prstGeom prst="rect">
              <a:avLst/>
            </a:prstGeom>
            <a:noFill/>
            <a:ln>
              <a:noFill/>
            </a:ln>
          </p:spPr>
        </p:pic>
        <p:sp>
          <p:nvSpPr>
            <p:cNvPr id="822" name="Google Shape;822;p116"/>
            <p:cNvSpPr txBox="1"/>
            <p:nvPr/>
          </p:nvSpPr>
          <p:spPr>
            <a:xfrm>
              <a:off x="3608200" y="1435587"/>
              <a:ext cx="569400" cy="87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450">
                  <a:solidFill>
                    <a:srgbClr val="FFFFFF"/>
                  </a:solidFill>
                  <a:latin typeface="Open Sans"/>
                  <a:ea typeface="Open Sans"/>
                  <a:cs typeface="Open Sans"/>
                  <a:sym typeface="Open Sans"/>
                </a:rPr>
                <a:t>Instructor</a:t>
              </a:r>
              <a:endParaRPr b="1" sz="500">
                <a:solidFill>
                  <a:srgbClr val="FFFFFF"/>
                </a:solidFill>
                <a:latin typeface="Lexend Deca"/>
                <a:ea typeface="Lexend Deca"/>
                <a:cs typeface="Lexend Deca"/>
                <a:sym typeface="Lexend Deca"/>
              </a:endParaRPr>
            </a:p>
          </p:txBody>
        </p:sp>
      </p:grpSp>
      <p:grpSp>
        <p:nvGrpSpPr>
          <p:cNvPr id="823" name="Google Shape;823;p116"/>
          <p:cNvGrpSpPr/>
          <p:nvPr/>
        </p:nvGrpSpPr>
        <p:grpSpPr>
          <a:xfrm>
            <a:off x="4759200" y="1800000"/>
            <a:ext cx="549243" cy="403761"/>
            <a:chOff x="2847125" y="1149422"/>
            <a:chExt cx="569400" cy="419100"/>
          </a:xfrm>
        </p:grpSpPr>
        <p:sp>
          <p:nvSpPr>
            <p:cNvPr id="824" name="Google Shape;824;p116"/>
            <p:cNvSpPr/>
            <p:nvPr/>
          </p:nvSpPr>
          <p:spPr>
            <a:xfrm>
              <a:off x="2922275" y="1149422"/>
              <a:ext cx="419100" cy="419100"/>
            </a:xfrm>
            <a:prstGeom prst="roundRect">
              <a:avLst>
                <a:gd fmla="val 16667" name="adj"/>
              </a:avLst>
            </a:prstGeom>
            <a:solidFill>
              <a:srgbClr val="0096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25" name="Google Shape;825;p116"/>
            <p:cNvPicPr preferRelativeResize="0"/>
            <p:nvPr/>
          </p:nvPicPr>
          <p:blipFill>
            <a:blip r:embed="rId6">
              <a:alphaModFix/>
            </a:blip>
            <a:stretch>
              <a:fillRect/>
            </a:stretch>
          </p:blipFill>
          <p:spPr>
            <a:xfrm>
              <a:off x="3042925" y="1199299"/>
              <a:ext cx="177800" cy="177800"/>
            </a:xfrm>
            <a:prstGeom prst="rect">
              <a:avLst/>
            </a:prstGeom>
            <a:noFill/>
            <a:ln>
              <a:noFill/>
            </a:ln>
          </p:spPr>
        </p:pic>
        <p:sp>
          <p:nvSpPr>
            <p:cNvPr id="826" name="Google Shape;826;p116"/>
            <p:cNvSpPr txBox="1"/>
            <p:nvPr/>
          </p:nvSpPr>
          <p:spPr>
            <a:xfrm>
              <a:off x="2847125" y="1424575"/>
              <a:ext cx="569400" cy="87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450">
                  <a:solidFill>
                    <a:srgbClr val="FFFFFF"/>
                  </a:solidFill>
                  <a:latin typeface="Open Sans"/>
                  <a:ea typeface="Open Sans"/>
                  <a:cs typeface="Open Sans"/>
                  <a:sym typeface="Open Sans"/>
                </a:rPr>
                <a:t>Grading &amp; Feedback</a:t>
              </a:r>
              <a:endParaRPr b="1" sz="450">
                <a:solidFill>
                  <a:srgbClr val="FFFFFF"/>
                </a:solidFill>
                <a:latin typeface="Open Sans"/>
                <a:ea typeface="Open Sans"/>
                <a:cs typeface="Open Sans"/>
                <a:sym typeface="Open Sans"/>
              </a:endParaRPr>
            </a:p>
          </p:txBody>
        </p:sp>
      </p:grpSp>
      <p:cxnSp>
        <p:nvCxnSpPr>
          <p:cNvPr id="827" name="Google Shape;827;p116"/>
          <p:cNvCxnSpPr/>
          <p:nvPr/>
        </p:nvCxnSpPr>
        <p:spPr>
          <a:xfrm>
            <a:off x="4852800" y="2433813"/>
            <a:ext cx="3623400" cy="0"/>
          </a:xfrm>
          <a:prstGeom prst="straightConnector1">
            <a:avLst/>
          </a:prstGeom>
          <a:noFill/>
          <a:ln cap="flat" cmpd="sng" w="9525">
            <a:solidFill>
              <a:srgbClr val="7F9DA2"/>
            </a:solidFill>
            <a:prstDash val="dot"/>
            <a:round/>
            <a:headEnd len="med" w="med" type="none"/>
            <a:tailEnd len="med" w="med" type="none"/>
          </a:ln>
        </p:spPr>
      </p:cxnSp>
      <p:sp>
        <p:nvSpPr>
          <p:cNvPr id="828" name="Google Shape;828;p116"/>
          <p:cNvSpPr txBox="1"/>
          <p:nvPr>
            <p:ph idx="1" type="body"/>
          </p:nvPr>
        </p:nvSpPr>
        <p:spPr>
          <a:xfrm>
            <a:off x="5461200" y="1760400"/>
            <a:ext cx="3423600" cy="6186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None/>
            </a:pPr>
            <a:r>
              <a:rPr lang="en-GB" sz="1150">
                <a:solidFill>
                  <a:schemeClr val="lt2"/>
                </a:solidFill>
                <a:latin typeface="Lexend Deca"/>
                <a:ea typeface="Lexend Deca"/>
                <a:cs typeface="Lexend Deca"/>
                <a:sym typeface="Lexend Deca"/>
              </a:rPr>
              <a:t>Undo Assignment Turn In </a:t>
            </a:r>
            <a:endParaRPr sz="1150">
              <a:solidFill>
                <a:schemeClr val="lt2"/>
              </a:solidFill>
              <a:latin typeface="Lexend Deca"/>
              <a:ea typeface="Lexend Deca"/>
              <a:cs typeface="Lexend Deca"/>
              <a:sym typeface="Lexend Deca"/>
            </a:endParaRPr>
          </a:p>
          <a:p>
            <a:pPr indent="0" lvl="0" marL="0" rtl="0" algn="l">
              <a:lnSpc>
                <a:spcPct val="115000"/>
              </a:lnSpc>
              <a:spcBef>
                <a:spcPts val="0"/>
              </a:spcBef>
              <a:spcAft>
                <a:spcPts val="0"/>
              </a:spcAft>
              <a:buNone/>
            </a:pPr>
            <a:r>
              <a:rPr lang="en-GB" sz="950">
                <a:latin typeface="Open Sans Light"/>
                <a:ea typeface="Open Sans Light"/>
                <a:cs typeface="Open Sans Light"/>
                <a:sym typeface="Open Sans Light"/>
              </a:rPr>
              <a:t>Students can resubmit their assignment, if the institution enables resubmission options within their LMS</a:t>
            </a:r>
            <a:endParaRPr/>
          </a:p>
        </p:txBody>
      </p:sp>
      <p:cxnSp>
        <p:nvCxnSpPr>
          <p:cNvPr id="829" name="Google Shape;829;p116"/>
          <p:cNvCxnSpPr>
            <a:stCxn id="830" idx="3"/>
          </p:cNvCxnSpPr>
          <p:nvPr/>
        </p:nvCxnSpPr>
        <p:spPr>
          <a:xfrm flipH="1" rot="10800000">
            <a:off x="3239125" y="1887150"/>
            <a:ext cx="192000" cy="300"/>
          </a:xfrm>
          <a:prstGeom prst="straightConnector1">
            <a:avLst/>
          </a:prstGeom>
          <a:noFill/>
          <a:ln cap="flat" cmpd="sng" w="19050">
            <a:solidFill>
              <a:srgbClr val="B2DFFF"/>
            </a:solidFill>
            <a:prstDash val="solid"/>
            <a:round/>
            <a:headEnd len="med" w="med" type="none"/>
            <a:tailEnd len="med" w="med" type="none"/>
          </a:ln>
        </p:spPr>
      </p:cxnSp>
      <p:sp>
        <p:nvSpPr>
          <p:cNvPr id="830" name="Google Shape;830;p116"/>
          <p:cNvSpPr/>
          <p:nvPr/>
        </p:nvSpPr>
        <p:spPr>
          <a:xfrm>
            <a:off x="2111425" y="1737300"/>
            <a:ext cx="1127700" cy="300300"/>
          </a:xfrm>
          <a:prstGeom prst="rect">
            <a:avLst/>
          </a:prstGeom>
          <a:noFill/>
          <a:ln cap="flat" cmpd="sng" w="19050">
            <a:solidFill>
              <a:srgbClr val="B2D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116"/>
          <p:cNvSpPr txBox="1"/>
          <p:nvPr/>
        </p:nvSpPr>
        <p:spPr>
          <a:xfrm>
            <a:off x="4741200" y="360000"/>
            <a:ext cx="3810000" cy="1099800"/>
          </a:xfrm>
          <a:prstGeom prst="rect">
            <a:avLst/>
          </a:prstGeom>
          <a:noFill/>
          <a:ln>
            <a:noFill/>
          </a:ln>
        </p:spPr>
        <p:txBody>
          <a:bodyPr anchorCtr="0" anchor="ctr" bIns="91425" lIns="91425" spcFirstLastPara="1" rIns="91425" wrap="square" tIns="0">
            <a:noAutofit/>
          </a:bodyPr>
          <a:lstStyle/>
          <a:p>
            <a:pPr indent="0" lvl="0" marL="0" rtl="0" algn="l">
              <a:spcBef>
                <a:spcPts val="0"/>
              </a:spcBef>
              <a:spcAft>
                <a:spcPts val="0"/>
              </a:spcAft>
              <a:buNone/>
            </a:pPr>
            <a:r>
              <a:rPr lang="en-GB" sz="3900">
                <a:solidFill>
                  <a:srgbClr val="0DFFAD"/>
                </a:solidFill>
              </a:rPr>
              <a:t>—</a:t>
            </a:r>
            <a:br>
              <a:rPr lang="en-GB" sz="4600">
                <a:solidFill>
                  <a:srgbClr val="FFE500"/>
                </a:solidFill>
                <a:latin typeface="Roboto"/>
                <a:ea typeface="Roboto"/>
                <a:cs typeface="Roboto"/>
                <a:sym typeface="Roboto"/>
              </a:rPr>
            </a:br>
            <a:endParaRPr sz="1000">
              <a:solidFill>
                <a:srgbClr val="FFE5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835" name="Shape 835"/>
        <p:cNvGrpSpPr/>
        <p:nvPr/>
      </p:nvGrpSpPr>
      <p:grpSpPr>
        <a:xfrm>
          <a:off x="0" y="0"/>
          <a:ext cx="0" cy="0"/>
          <a:chOff x="0" y="0"/>
          <a:chExt cx="0" cy="0"/>
        </a:xfrm>
      </p:grpSpPr>
      <p:sp>
        <p:nvSpPr>
          <p:cNvPr id="836" name="Google Shape;836;p117"/>
          <p:cNvSpPr txBox="1"/>
          <p:nvPr>
            <p:ph type="title"/>
          </p:nvPr>
        </p:nvSpPr>
        <p:spPr>
          <a:xfrm>
            <a:off x="752400" y="1090800"/>
            <a:ext cx="3915000" cy="446400"/>
          </a:xfrm>
          <a:prstGeom prst="rect">
            <a:avLst/>
          </a:prstGeom>
        </p:spPr>
        <p:txBody>
          <a:bodyPr anchorCtr="0" anchor="t" bIns="91425" lIns="91425" spcFirstLastPara="1" rIns="91425" wrap="square" tIns="18000">
            <a:noAutofit/>
          </a:bodyPr>
          <a:lstStyle/>
          <a:p>
            <a:pPr indent="0" lvl="0" marL="0" rtl="0" algn="l">
              <a:spcBef>
                <a:spcPts val="0"/>
              </a:spcBef>
              <a:spcAft>
                <a:spcPts val="0"/>
              </a:spcAft>
              <a:buNone/>
            </a:pPr>
            <a:r>
              <a:rPr lang="en-GB"/>
              <a:t>Download and print reports </a:t>
            </a:r>
            <a:endParaRPr sz="2800"/>
          </a:p>
        </p:txBody>
      </p:sp>
      <p:sp>
        <p:nvSpPr>
          <p:cNvPr id="837" name="Google Shape;837;p117"/>
          <p:cNvSpPr txBox="1"/>
          <p:nvPr/>
        </p:nvSpPr>
        <p:spPr>
          <a:xfrm>
            <a:off x="1561500" y="3552000"/>
            <a:ext cx="2208600" cy="1766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sz="800">
                <a:solidFill>
                  <a:schemeClr val="dk1"/>
                </a:solidFill>
                <a:latin typeface="Lexend Deca"/>
                <a:ea typeface="Lexend Deca"/>
                <a:cs typeface="Lexend Deca"/>
                <a:sym typeface="Lexend Deca"/>
              </a:rPr>
              <a:t>The PDF report contains all the required information to identify the student paper along with clickable content sources, exclusions made, color-highlighting and unchanged formatting.</a:t>
            </a:r>
            <a:endParaRPr sz="800">
              <a:solidFill>
                <a:schemeClr val="dk1"/>
              </a:solidFill>
              <a:latin typeface="Lexend Deca"/>
              <a:ea typeface="Lexend Deca"/>
              <a:cs typeface="Lexend Deca"/>
              <a:sym typeface="Lexend Deca"/>
            </a:endParaRPr>
          </a:p>
          <a:p>
            <a:pPr indent="0" lvl="0" marL="0" rtl="0" algn="l">
              <a:lnSpc>
                <a:spcPct val="115000"/>
              </a:lnSpc>
              <a:spcBef>
                <a:spcPts val="0"/>
              </a:spcBef>
              <a:spcAft>
                <a:spcPts val="1600"/>
              </a:spcAft>
              <a:buNone/>
            </a:pPr>
            <a:r>
              <a:t/>
            </a:r>
            <a:endParaRPr sz="800">
              <a:solidFill>
                <a:schemeClr val="dk1"/>
              </a:solidFill>
              <a:latin typeface="Lexend Deca"/>
              <a:ea typeface="Lexend Deca"/>
              <a:cs typeface="Lexend Deca"/>
              <a:sym typeface="Lexend Deca"/>
            </a:endParaRPr>
          </a:p>
        </p:txBody>
      </p:sp>
      <p:sp>
        <p:nvSpPr>
          <p:cNvPr id="838" name="Google Shape;838;p117"/>
          <p:cNvSpPr txBox="1"/>
          <p:nvPr>
            <p:ph idx="1" type="body"/>
          </p:nvPr>
        </p:nvSpPr>
        <p:spPr>
          <a:xfrm>
            <a:off x="752400" y="1989600"/>
            <a:ext cx="2943900" cy="1551600"/>
          </a:xfrm>
          <a:prstGeom prst="rect">
            <a:avLst/>
          </a:prstGeom>
        </p:spPr>
        <p:txBody>
          <a:bodyPr anchorCtr="0" anchor="t" bIns="91425" lIns="91425" spcFirstLastPara="1" rIns="91425" wrap="square" tIns="162000">
            <a:noAutofit/>
          </a:bodyPr>
          <a:lstStyle/>
          <a:p>
            <a:pPr indent="0" lvl="0" marL="0" rtl="0" algn="l">
              <a:spcBef>
                <a:spcPts val="0"/>
              </a:spcBef>
              <a:spcAft>
                <a:spcPts val="0"/>
              </a:spcAft>
              <a:buNone/>
            </a:pPr>
            <a:r>
              <a:rPr lang="en-GB"/>
              <a:t>You can quickly export online reports as PDFs with formatting retained or print them out for further review. </a:t>
            </a:r>
            <a:endParaRPr/>
          </a:p>
          <a:p>
            <a:pPr indent="0" lvl="0" marL="0" rtl="0" algn="l">
              <a:spcBef>
                <a:spcPts val="0"/>
              </a:spcBef>
              <a:spcAft>
                <a:spcPts val="0"/>
              </a:spcAft>
              <a:buNone/>
            </a:pPr>
            <a:r>
              <a:t/>
            </a:r>
            <a:endParaRPr/>
          </a:p>
          <a:p>
            <a:pPr indent="0" lvl="0" marL="0" rtl="0" algn="l">
              <a:spcBef>
                <a:spcPts val="1600"/>
              </a:spcBef>
              <a:spcAft>
                <a:spcPts val="1000"/>
              </a:spcAft>
              <a:buNone/>
            </a:pPr>
            <a:r>
              <a:t/>
            </a:r>
            <a:endParaRPr/>
          </a:p>
        </p:txBody>
      </p:sp>
      <p:sp>
        <p:nvSpPr>
          <p:cNvPr id="839" name="Google Shape;839;p117"/>
          <p:cNvSpPr txBox="1"/>
          <p:nvPr/>
        </p:nvSpPr>
        <p:spPr>
          <a:xfrm>
            <a:off x="752400" y="360000"/>
            <a:ext cx="3810000" cy="1099800"/>
          </a:xfrm>
          <a:prstGeom prst="rect">
            <a:avLst/>
          </a:prstGeom>
          <a:noFill/>
          <a:ln>
            <a:noFill/>
          </a:ln>
        </p:spPr>
        <p:txBody>
          <a:bodyPr anchorCtr="0" anchor="ctr" bIns="91425" lIns="91425" spcFirstLastPara="1" rIns="91425" wrap="square" tIns="0">
            <a:noAutofit/>
          </a:bodyPr>
          <a:lstStyle/>
          <a:p>
            <a:pPr indent="0" lvl="0" marL="0" rtl="0" algn="l">
              <a:spcBef>
                <a:spcPts val="0"/>
              </a:spcBef>
              <a:spcAft>
                <a:spcPts val="0"/>
              </a:spcAft>
              <a:buNone/>
            </a:pPr>
            <a:r>
              <a:rPr lang="en-GB" sz="3900">
                <a:solidFill>
                  <a:srgbClr val="0DFFAD"/>
                </a:solidFill>
              </a:rPr>
              <a:t>—</a:t>
            </a:r>
            <a:br>
              <a:rPr lang="en-GB" sz="4600">
                <a:solidFill>
                  <a:srgbClr val="FFE500"/>
                </a:solidFill>
                <a:latin typeface="Roboto"/>
                <a:ea typeface="Roboto"/>
                <a:cs typeface="Roboto"/>
                <a:sym typeface="Roboto"/>
              </a:rPr>
            </a:br>
            <a:endParaRPr sz="1000">
              <a:solidFill>
                <a:srgbClr val="FFE500"/>
              </a:solidFill>
            </a:endParaRPr>
          </a:p>
        </p:txBody>
      </p:sp>
      <p:pic>
        <p:nvPicPr>
          <p:cNvPr id="840" name="Google Shape;840;p117"/>
          <p:cNvPicPr preferRelativeResize="0"/>
          <p:nvPr/>
        </p:nvPicPr>
        <p:blipFill>
          <a:blip r:embed="rId3">
            <a:alphaModFix/>
          </a:blip>
          <a:stretch>
            <a:fillRect/>
          </a:stretch>
        </p:blipFill>
        <p:spPr>
          <a:xfrm>
            <a:off x="804100" y="3608900"/>
            <a:ext cx="802200" cy="802200"/>
          </a:xfrm>
          <a:prstGeom prst="rect">
            <a:avLst/>
          </a:prstGeom>
          <a:noFill/>
          <a:ln>
            <a:noFill/>
          </a:ln>
        </p:spPr>
      </p:pic>
      <p:pic>
        <p:nvPicPr>
          <p:cNvPr id="841" name="Google Shape;841;p117"/>
          <p:cNvPicPr preferRelativeResize="0"/>
          <p:nvPr/>
        </p:nvPicPr>
        <p:blipFill>
          <a:blip r:embed="rId4">
            <a:alphaModFix/>
          </a:blip>
          <a:stretch>
            <a:fillRect/>
          </a:stretch>
        </p:blipFill>
        <p:spPr>
          <a:xfrm>
            <a:off x="5776025" y="1181850"/>
            <a:ext cx="3367975" cy="3140899"/>
          </a:xfrm>
          <a:prstGeom prst="rect">
            <a:avLst/>
          </a:prstGeom>
          <a:noFill/>
          <a:ln>
            <a:noFill/>
          </a:ln>
        </p:spPr>
      </p:pic>
      <p:sp>
        <p:nvSpPr>
          <p:cNvPr id="842" name="Google Shape;842;p117"/>
          <p:cNvSpPr txBox="1"/>
          <p:nvPr/>
        </p:nvSpPr>
        <p:spPr>
          <a:xfrm>
            <a:off x="4510975" y="1306675"/>
            <a:ext cx="1997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Open Sans"/>
              <a:ea typeface="Open Sans"/>
              <a:cs typeface="Open Sans"/>
              <a:sym typeface="Open Sans"/>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6" name="Shape 846"/>
        <p:cNvGrpSpPr/>
        <p:nvPr/>
      </p:nvGrpSpPr>
      <p:grpSpPr>
        <a:xfrm>
          <a:off x="0" y="0"/>
          <a:ext cx="0" cy="0"/>
          <a:chOff x="0" y="0"/>
          <a:chExt cx="0" cy="0"/>
        </a:xfrm>
      </p:grpSpPr>
      <p:sp>
        <p:nvSpPr>
          <p:cNvPr id="847" name="Google Shape;847;p118"/>
          <p:cNvSpPr/>
          <p:nvPr/>
        </p:nvSpPr>
        <p:spPr>
          <a:xfrm>
            <a:off x="810325" y="3143127"/>
            <a:ext cx="3600000" cy="360000"/>
          </a:xfrm>
          <a:prstGeom prst="roundRect">
            <a:avLst>
              <a:gd fmla="val 10142" name="adj"/>
            </a:avLst>
          </a:prstGeom>
          <a:solidFill>
            <a:srgbClr val="4C7A86">
              <a:alpha val="76080"/>
            </a:srgbClr>
          </a:solidFill>
          <a:ln>
            <a:noFill/>
          </a:ln>
        </p:spPr>
        <p:txBody>
          <a:bodyPr anchorCtr="0" anchor="ctr" bIns="91425" lIns="90000" spcFirstLastPara="1" rIns="90000" wrap="square" tIns="91425">
            <a:noAutofit/>
          </a:bodyPr>
          <a:lstStyle/>
          <a:p>
            <a:pPr indent="0" lvl="0" marL="0" marR="0" rtl="0" algn="l">
              <a:lnSpc>
                <a:spcPct val="90000"/>
              </a:lnSpc>
              <a:spcBef>
                <a:spcPts val="0"/>
              </a:spcBef>
              <a:spcAft>
                <a:spcPts val="0"/>
              </a:spcAft>
              <a:buClr>
                <a:srgbClr val="000000"/>
              </a:buClr>
              <a:buSzPts val="900"/>
              <a:buFont typeface="Arial"/>
              <a:buNone/>
            </a:pPr>
            <a:r>
              <a:rPr b="1" i="0" lang="en-GB" sz="900" u="none" cap="none" strike="noStrike">
                <a:solidFill>
                  <a:schemeClr val="lt1"/>
                </a:solidFill>
                <a:latin typeface="Open Sans"/>
                <a:ea typeface="Open Sans"/>
                <a:cs typeface="Open Sans"/>
                <a:sym typeface="Open Sans"/>
              </a:rPr>
              <a:t>Formative: </a:t>
            </a:r>
            <a:r>
              <a:rPr b="0" i="0" lang="en-GB" sz="900" u="none" cap="none" strike="noStrike">
                <a:solidFill>
                  <a:schemeClr val="lt1"/>
                </a:solidFill>
                <a:latin typeface="Open Sans"/>
                <a:ea typeface="Open Sans"/>
                <a:cs typeface="Open Sans"/>
                <a:sym typeface="Open Sans"/>
              </a:rPr>
              <a:t>resubmissions via LMS</a:t>
            </a:r>
            <a:endParaRPr b="0" i="0" sz="900" u="none" cap="none" strike="noStrike">
              <a:solidFill>
                <a:schemeClr val="lt1"/>
              </a:solidFill>
              <a:latin typeface="Open Sans"/>
              <a:ea typeface="Open Sans"/>
              <a:cs typeface="Open Sans"/>
              <a:sym typeface="Open Sans"/>
            </a:endParaRPr>
          </a:p>
        </p:txBody>
      </p:sp>
      <p:sp>
        <p:nvSpPr>
          <p:cNvPr id="848" name="Google Shape;848;p118"/>
          <p:cNvSpPr/>
          <p:nvPr/>
        </p:nvSpPr>
        <p:spPr>
          <a:xfrm>
            <a:off x="810325" y="2112245"/>
            <a:ext cx="3600000" cy="611100"/>
          </a:xfrm>
          <a:prstGeom prst="roundRect">
            <a:avLst>
              <a:gd fmla="val 10142" name="adj"/>
            </a:avLst>
          </a:prstGeom>
          <a:solidFill>
            <a:srgbClr val="4C7A86">
              <a:alpha val="64709"/>
            </a:srgbClr>
          </a:solidFill>
          <a:ln>
            <a:noFill/>
          </a:ln>
        </p:spPr>
        <p:txBody>
          <a:bodyPr anchorCtr="0" anchor="ctr" bIns="91425" lIns="90000" spcFirstLastPara="1" rIns="90000" wrap="square" tIns="91425">
            <a:noAutofit/>
          </a:bodyPr>
          <a:lstStyle/>
          <a:p>
            <a:pPr indent="0" lvl="0" marL="0" marR="0" rtl="0" algn="l">
              <a:lnSpc>
                <a:spcPct val="90000"/>
              </a:lnSpc>
              <a:spcBef>
                <a:spcPts val="0"/>
              </a:spcBef>
              <a:spcAft>
                <a:spcPts val="0"/>
              </a:spcAft>
              <a:buClr>
                <a:srgbClr val="000000"/>
              </a:buClr>
              <a:buSzPts val="900"/>
              <a:buFont typeface="Arial"/>
              <a:buNone/>
            </a:pPr>
            <a:r>
              <a:rPr b="1" i="0" lang="en-GB" sz="900" u="none" cap="none" strike="noStrike">
                <a:solidFill>
                  <a:schemeClr val="lt1"/>
                </a:solidFill>
                <a:latin typeface="Open Sans"/>
                <a:ea typeface="Open Sans"/>
                <a:cs typeface="Open Sans"/>
                <a:sym typeface="Open Sans"/>
              </a:rPr>
              <a:t>Similarity checking: </a:t>
            </a:r>
            <a:r>
              <a:rPr b="0" i="0" lang="en-GB" sz="900" u="none" cap="none" strike="noStrike">
                <a:solidFill>
                  <a:schemeClr val="lt1"/>
                </a:solidFill>
                <a:latin typeface="Open Sans"/>
                <a:ea typeface="Open Sans"/>
                <a:cs typeface="Open Sans"/>
                <a:sym typeface="Open Sans"/>
              </a:rPr>
              <a:t>text manipulations (white on white, character replacement); similarity, quotes and citations detection; online and .pdf report with original formatting retained, exclusions</a:t>
            </a:r>
            <a:endParaRPr b="0" i="0" sz="900" u="none" cap="none" strike="noStrike">
              <a:solidFill>
                <a:schemeClr val="lt1"/>
              </a:solidFill>
              <a:latin typeface="Open Sans"/>
              <a:ea typeface="Open Sans"/>
              <a:cs typeface="Open Sans"/>
              <a:sym typeface="Open Sans"/>
            </a:endParaRPr>
          </a:p>
        </p:txBody>
      </p:sp>
      <p:sp>
        <p:nvSpPr>
          <p:cNvPr id="849" name="Google Shape;849;p118"/>
          <p:cNvSpPr/>
          <p:nvPr/>
        </p:nvSpPr>
        <p:spPr>
          <a:xfrm>
            <a:off x="810250" y="2753236"/>
            <a:ext cx="3600000" cy="360000"/>
          </a:xfrm>
          <a:prstGeom prst="roundRect">
            <a:avLst>
              <a:gd fmla="val 10142" name="adj"/>
            </a:avLst>
          </a:prstGeom>
          <a:solidFill>
            <a:srgbClr val="4C7A86">
              <a:alpha val="86270"/>
            </a:srgbClr>
          </a:solidFill>
          <a:ln>
            <a:noFill/>
          </a:ln>
        </p:spPr>
        <p:txBody>
          <a:bodyPr anchorCtr="0" anchor="ctr" bIns="91425" lIns="90000" spcFirstLastPara="1" rIns="90000" wrap="square" tIns="91425">
            <a:noAutofit/>
          </a:bodyPr>
          <a:lstStyle/>
          <a:p>
            <a:pPr indent="0" lvl="0" marL="0" marR="0" rtl="0" algn="l">
              <a:lnSpc>
                <a:spcPct val="90000"/>
              </a:lnSpc>
              <a:spcBef>
                <a:spcPts val="0"/>
              </a:spcBef>
              <a:spcAft>
                <a:spcPts val="0"/>
              </a:spcAft>
              <a:buClr>
                <a:srgbClr val="000000"/>
              </a:buClr>
              <a:buSzPts val="900"/>
              <a:buFont typeface="Arial"/>
              <a:buNone/>
            </a:pPr>
            <a:r>
              <a:rPr b="1" i="0" lang="en-GB" sz="900" u="none" cap="none" strike="noStrike">
                <a:solidFill>
                  <a:schemeClr val="lt1"/>
                </a:solidFill>
                <a:latin typeface="Open Sans"/>
                <a:ea typeface="Open Sans"/>
                <a:cs typeface="Open Sans"/>
                <a:sym typeface="Open Sans"/>
              </a:rPr>
              <a:t>Search capacity: </a:t>
            </a:r>
            <a:r>
              <a:rPr b="0" i="0" lang="en-GB" sz="900" u="none" cap="none" strike="noStrike">
                <a:solidFill>
                  <a:schemeClr val="lt1"/>
                </a:solidFill>
                <a:latin typeface="Open Sans"/>
                <a:ea typeface="Open Sans"/>
                <a:cs typeface="Open Sans"/>
                <a:sym typeface="Open Sans"/>
              </a:rPr>
              <a:t>internet, institutional repository</a:t>
            </a:r>
            <a:endParaRPr b="0" i="0" sz="900" u="none" cap="none" strike="noStrike">
              <a:solidFill>
                <a:schemeClr val="lt1"/>
              </a:solidFill>
              <a:latin typeface="Open Sans"/>
              <a:ea typeface="Open Sans"/>
              <a:cs typeface="Open Sans"/>
              <a:sym typeface="Open Sans"/>
            </a:endParaRPr>
          </a:p>
        </p:txBody>
      </p:sp>
      <p:sp>
        <p:nvSpPr>
          <p:cNvPr id="850" name="Google Shape;850;p118"/>
          <p:cNvSpPr/>
          <p:nvPr/>
        </p:nvSpPr>
        <p:spPr>
          <a:xfrm>
            <a:off x="810325" y="3922909"/>
            <a:ext cx="3600000" cy="453600"/>
          </a:xfrm>
          <a:prstGeom prst="roundRect">
            <a:avLst>
              <a:gd fmla="val 10142" name="adj"/>
            </a:avLst>
          </a:prstGeom>
          <a:solidFill>
            <a:srgbClr val="045763"/>
          </a:solidFill>
          <a:ln>
            <a:noFill/>
          </a:ln>
        </p:spPr>
        <p:txBody>
          <a:bodyPr anchorCtr="0" anchor="ctr" bIns="91425" lIns="90000" spcFirstLastPara="1" rIns="90000" wrap="square" tIns="91425">
            <a:noAutofit/>
          </a:bodyPr>
          <a:lstStyle/>
          <a:p>
            <a:pPr indent="0" lvl="0" marL="0" marR="0" rtl="0" algn="l">
              <a:lnSpc>
                <a:spcPct val="90000"/>
              </a:lnSpc>
              <a:spcBef>
                <a:spcPts val="0"/>
              </a:spcBef>
              <a:spcAft>
                <a:spcPts val="0"/>
              </a:spcAft>
              <a:buClr>
                <a:srgbClr val="000000"/>
              </a:buClr>
              <a:buSzPts val="900"/>
              <a:buFont typeface="Arial"/>
              <a:buNone/>
            </a:pPr>
            <a:r>
              <a:rPr b="1" i="0" lang="en-GB" sz="900" u="none" cap="none" strike="noStrike">
                <a:solidFill>
                  <a:schemeClr val="accent1"/>
                </a:solidFill>
                <a:latin typeface="Open Sans"/>
                <a:ea typeface="Open Sans"/>
                <a:cs typeface="Open Sans"/>
                <a:sym typeface="Open Sans"/>
              </a:rPr>
              <a:t>Integrations: </a:t>
            </a:r>
            <a:r>
              <a:rPr b="0" i="0" lang="en-GB" sz="900" u="none" cap="none" strike="noStrike">
                <a:solidFill>
                  <a:schemeClr val="accent1"/>
                </a:solidFill>
                <a:latin typeface="Open Sans"/>
                <a:ea typeface="Open Sans"/>
                <a:cs typeface="Open Sans"/>
                <a:sym typeface="Open Sans"/>
              </a:rPr>
              <a:t>Plugin</a:t>
            </a:r>
            <a:r>
              <a:rPr b="0" i="0" lang="en-GB" sz="900" u="none" cap="none" strike="noStrike">
                <a:solidFill>
                  <a:schemeClr val="lt1"/>
                </a:solidFill>
                <a:latin typeface="Open Sans"/>
                <a:ea typeface="Open Sans"/>
                <a:cs typeface="Open Sans"/>
                <a:sym typeface="Open Sans"/>
              </a:rPr>
              <a:t> (Moodle, Sakai), CPF, API (SmartSchool, Populi), LTI (NEO, Edsby, Schoology, Canvas, Brightspace, Blackboard) </a:t>
            </a:r>
            <a:endParaRPr b="0" i="0" sz="900" u="none" cap="none" strike="noStrike">
              <a:solidFill>
                <a:schemeClr val="lt1"/>
              </a:solidFill>
              <a:latin typeface="Open Sans"/>
              <a:ea typeface="Open Sans"/>
              <a:cs typeface="Open Sans"/>
              <a:sym typeface="Open Sans"/>
            </a:endParaRPr>
          </a:p>
        </p:txBody>
      </p:sp>
      <p:sp>
        <p:nvSpPr>
          <p:cNvPr id="851" name="Google Shape;851;p118"/>
          <p:cNvSpPr/>
          <p:nvPr/>
        </p:nvSpPr>
        <p:spPr>
          <a:xfrm>
            <a:off x="810325" y="4406400"/>
            <a:ext cx="3600000" cy="360000"/>
          </a:xfrm>
          <a:prstGeom prst="roundRect">
            <a:avLst>
              <a:gd fmla="val 10142" name="adj"/>
            </a:avLst>
          </a:prstGeom>
          <a:solidFill>
            <a:schemeClr val="dk1"/>
          </a:solidFill>
          <a:ln>
            <a:noFill/>
          </a:ln>
        </p:spPr>
        <p:txBody>
          <a:bodyPr anchorCtr="0" anchor="ctr" bIns="91425" lIns="90000" spcFirstLastPara="1" rIns="90000" wrap="square" tIns="91425">
            <a:noAutofit/>
          </a:bodyPr>
          <a:lstStyle/>
          <a:p>
            <a:pPr indent="0" lvl="0" marL="0" marR="0" rtl="0" algn="l">
              <a:lnSpc>
                <a:spcPct val="90000"/>
              </a:lnSpc>
              <a:spcBef>
                <a:spcPts val="0"/>
              </a:spcBef>
              <a:spcAft>
                <a:spcPts val="0"/>
              </a:spcAft>
              <a:buClr>
                <a:srgbClr val="000000"/>
              </a:buClr>
              <a:buSzPts val="900"/>
              <a:buFont typeface="Arial"/>
              <a:buNone/>
            </a:pPr>
            <a:r>
              <a:rPr b="1" i="0" lang="en-GB" sz="900" u="none" cap="none" strike="noStrike">
                <a:solidFill>
                  <a:schemeClr val="lt1"/>
                </a:solidFill>
                <a:latin typeface="Open Sans"/>
                <a:ea typeface="Open Sans"/>
                <a:cs typeface="Open Sans"/>
                <a:sym typeface="Open Sans"/>
              </a:rPr>
              <a:t>Infrastructure:</a:t>
            </a:r>
            <a:r>
              <a:rPr b="0" i="0" lang="en-GB" sz="900" u="none" cap="none" strike="noStrike">
                <a:solidFill>
                  <a:schemeClr val="lt1"/>
                </a:solidFill>
                <a:latin typeface="Open Sans"/>
                <a:ea typeface="Open Sans"/>
                <a:cs typeface="Open Sans"/>
                <a:sym typeface="Open Sans"/>
              </a:rPr>
              <a:t> cloud based, modern viewer, accessibility, local data centres</a:t>
            </a:r>
            <a:endParaRPr b="0" i="0" sz="900" u="none" cap="none" strike="noStrike">
              <a:solidFill>
                <a:schemeClr val="lt1"/>
              </a:solidFill>
              <a:latin typeface="Open Sans"/>
              <a:ea typeface="Open Sans"/>
              <a:cs typeface="Open Sans"/>
              <a:sym typeface="Open Sans"/>
            </a:endParaRPr>
          </a:p>
        </p:txBody>
      </p:sp>
      <p:sp>
        <p:nvSpPr>
          <p:cNvPr id="852" name="Google Shape;852;p118"/>
          <p:cNvSpPr/>
          <p:nvPr/>
        </p:nvSpPr>
        <p:spPr>
          <a:xfrm>
            <a:off x="810250" y="1722354"/>
            <a:ext cx="3600000" cy="360000"/>
          </a:xfrm>
          <a:prstGeom prst="roundRect">
            <a:avLst>
              <a:gd fmla="val 10142" name="adj"/>
            </a:avLst>
          </a:prstGeom>
          <a:solidFill>
            <a:schemeClr val="dk2"/>
          </a:solidFill>
          <a:ln>
            <a:noFill/>
          </a:ln>
        </p:spPr>
        <p:txBody>
          <a:bodyPr anchorCtr="0" anchor="ctr" bIns="91425" lIns="90000" spcFirstLastPara="1" rIns="90000" wrap="square" tIns="91425">
            <a:noAutofit/>
          </a:bodyPr>
          <a:lstStyle/>
          <a:p>
            <a:pPr indent="0" lvl="0" marL="0" marR="0" rtl="0" algn="l">
              <a:lnSpc>
                <a:spcPct val="90000"/>
              </a:lnSpc>
              <a:spcBef>
                <a:spcPts val="0"/>
              </a:spcBef>
              <a:spcAft>
                <a:spcPts val="0"/>
              </a:spcAft>
              <a:buClr>
                <a:srgbClr val="000000"/>
              </a:buClr>
              <a:buSzPts val="900"/>
              <a:buFont typeface="Arial"/>
              <a:buNone/>
            </a:pPr>
            <a:r>
              <a:rPr b="1" i="0" lang="en-GB" sz="900" u="none" cap="none" strike="noStrike">
                <a:solidFill>
                  <a:schemeClr val="lt1"/>
                </a:solidFill>
                <a:latin typeface="Open Sans"/>
                <a:ea typeface="Open Sans"/>
                <a:cs typeface="Open Sans"/>
                <a:sym typeface="Open Sans"/>
              </a:rPr>
              <a:t>No more further improvements will be made; no new integrations will be added</a:t>
            </a:r>
            <a:endParaRPr b="1" i="0" sz="900" u="none" cap="none" strike="noStrike">
              <a:solidFill>
                <a:schemeClr val="lt1"/>
              </a:solidFill>
              <a:latin typeface="Open Sans"/>
              <a:ea typeface="Open Sans"/>
              <a:cs typeface="Open Sans"/>
              <a:sym typeface="Open Sans"/>
            </a:endParaRPr>
          </a:p>
        </p:txBody>
      </p:sp>
      <p:pic>
        <p:nvPicPr>
          <p:cNvPr id="853" name="Google Shape;853;p118"/>
          <p:cNvPicPr preferRelativeResize="0"/>
          <p:nvPr/>
        </p:nvPicPr>
        <p:blipFill rotWithShape="1">
          <a:blip r:embed="rId3">
            <a:alphaModFix/>
          </a:blip>
          <a:srcRect b="0" l="0" r="0" t="0"/>
          <a:stretch/>
        </p:blipFill>
        <p:spPr>
          <a:xfrm>
            <a:off x="4811725" y="1269762"/>
            <a:ext cx="1192001" cy="298925"/>
          </a:xfrm>
          <a:prstGeom prst="rect">
            <a:avLst/>
          </a:prstGeom>
          <a:noFill/>
          <a:ln>
            <a:noFill/>
          </a:ln>
        </p:spPr>
      </p:pic>
      <p:sp>
        <p:nvSpPr>
          <p:cNvPr id="854" name="Google Shape;854;p118"/>
          <p:cNvSpPr/>
          <p:nvPr/>
        </p:nvSpPr>
        <p:spPr>
          <a:xfrm>
            <a:off x="4811725" y="3159325"/>
            <a:ext cx="3600000" cy="360000"/>
          </a:xfrm>
          <a:prstGeom prst="roundRect">
            <a:avLst>
              <a:gd fmla="val 10142" name="adj"/>
            </a:avLst>
          </a:prstGeom>
          <a:solidFill>
            <a:srgbClr val="4C7A86">
              <a:alpha val="76080"/>
            </a:srgbClr>
          </a:solidFill>
          <a:ln>
            <a:noFill/>
          </a:ln>
        </p:spPr>
        <p:txBody>
          <a:bodyPr anchorCtr="0" anchor="ctr" bIns="91425" lIns="90000" spcFirstLastPara="1" rIns="90000" wrap="square" tIns="91425">
            <a:noAutofit/>
          </a:bodyPr>
          <a:lstStyle/>
          <a:p>
            <a:pPr indent="0" lvl="0" marL="0" marR="0" rtl="0" algn="l">
              <a:lnSpc>
                <a:spcPct val="90000"/>
              </a:lnSpc>
              <a:spcBef>
                <a:spcPts val="0"/>
              </a:spcBef>
              <a:spcAft>
                <a:spcPts val="0"/>
              </a:spcAft>
              <a:buClr>
                <a:srgbClr val="000000"/>
              </a:buClr>
              <a:buSzPts val="900"/>
              <a:buFont typeface="Arial"/>
              <a:buNone/>
            </a:pPr>
            <a:r>
              <a:rPr b="1" i="0" lang="en-GB" sz="900" u="none" cap="none" strike="noStrike">
                <a:solidFill>
                  <a:schemeClr val="lt1"/>
                </a:solidFill>
                <a:latin typeface="Open Sans"/>
                <a:ea typeface="Open Sans"/>
                <a:cs typeface="Open Sans"/>
                <a:sym typeface="Open Sans"/>
              </a:rPr>
              <a:t>Formative: </a:t>
            </a:r>
            <a:r>
              <a:rPr b="0" i="0" lang="en-GB" sz="900" u="none" cap="none" strike="noStrike">
                <a:solidFill>
                  <a:schemeClr val="lt1"/>
                </a:solidFill>
                <a:latin typeface="Open Sans"/>
                <a:ea typeface="Open Sans"/>
                <a:cs typeface="Open Sans"/>
                <a:sym typeface="Open Sans"/>
              </a:rPr>
              <a:t>resubmissions via LMS</a:t>
            </a:r>
            <a:endParaRPr b="0" i="0" sz="900" u="none" cap="none" strike="noStrike">
              <a:solidFill>
                <a:schemeClr val="lt1"/>
              </a:solidFill>
              <a:latin typeface="Open Sans"/>
              <a:ea typeface="Open Sans"/>
              <a:cs typeface="Open Sans"/>
              <a:sym typeface="Open Sans"/>
            </a:endParaRPr>
          </a:p>
        </p:txBody>
      </p:sp>
      <p:sp>
        <p:nvSpPr>
          <p:cNvPr id="855" name="Google Shape;855;p118"/>
          <p:cNvSpPr/>
          <p:nvPr/>
        </p:nvSpPr>
        <p:spPr>
          <a:xfrm>
            <a:off x="4811725" y="2115242"/>
            <a:ext cx="3600000" cy="611100"/>
          </a:xfrm>
          <a:prstGeom prst="roundRect">
            <a:avLst>
              <a:gd fmla="val 10142" name="adj"/>
            </a:avLst>
          </a:prstGeom>
          <a:solidFill>
            <a:srgbClr val="4C7A86">
              <a:alpha val="86270"/>
            </a:srgbClr>
          </a:solidFill>
          <a:ln>
            <a:noFill/>
          </a:ln>
        </p:spPr>
        <p:txBody>
          <a:bodyPr anchorCtr="0" anchor="ctr" bIns="91425" lIns="90000" spcFirstLastPara="1" rIns="90000" wrap="square" tIns="91425">
            <a:noAutofit/>
          </a:bodyPr>
          <a:lstStyle/>
          <a:p>
            <a:pPr indent="0" lvl="0" marL="0" marR="0" rtl="0" algn="l">
              <a:lnSpc>
                <a:spcPct val="90000"/>
              </a:lnSpc>
              <a:spcBef>
                <a:spcPts val="0"/>
              </a:spcBef>
              <a:spcAft>
                <a:spcPts val="0"/>
              </a:spcAft>
              <a:buClr>
                <a:srgbClr val="000000"/>
              </a:buClr>
              <a:buSzPts val="900"/>
              <a:buFont typeface="Arial"/>
              <a:buNone/>
            </a:pPr>
            <a:r>
              <a:rPr b="1" i="0" lang="en-GB" sz="900" u="none" cap="none" strike="noStrike">
                <a:solidFill>
                  <a:schemeClr val="lt1"/>
                </a:solidFill>
                <a:latin typeface="Open Sans"/>
                <a:ea typeface="Open Sans"/>
                <a:cs typeface="Open Sans"/>
                <a:sym typeface="Open Sans"/>
              </a:rPr>
              <a:t>Similarity checking: </a:t>
            </a:r>
            <a:r>
              <a:rPr b="0" i="0" lang="en-GB" sz="900" u="none" cap="none" strike="noStrike">
                <a:solidFill>
                  <a:schemeClr val="lt1"/>
                </a:solidFill>
                <a:latin typeface="Open Sans"/>
                <a:ea typeface="Open Sans"/>
                <a:cs typeface="Open Sans"/>
                <a:sym typeface="Open Sans"/>
              </a:rPr>
              <a:t>text manipulations (white on white, character replacement); similarity, quotes and citations detection; online and .pdf report with original formatting retained, exclusions</a:t>
            </a:r>
            <a:endParaRPr b="0" i="0" sz="900" u="none" cap="none" strike="noStrike">
              <a:solidFill>
                <a:schemeClr val="lt1"/>
              </a:solidFill>
              <a:latin typeface="Open Sans"/>
              <a:ea typeface="Open Sans"/>
              <a:cs typeface="Open Sans"/>
              <a:sym typeface="Open Sans"/>
            </a:endParaRPr>
          </a:p>
        </p:txBody>
      </p:sp>
      <p:sp>
        <p:nvSpPr>
          <p:cNvPr id="856" name="Google Shape;856;p118"/>
          <p:cNvSpPr/>
          <p:nvPr/>
        </p:nvSpPr>
        <p:spPr>
          <a:xfrm>
            <a:off x="4811725" y="2762833"/>
            <a:ext cx="3600000" cy="360000"/>
          </a:xfrm>
          <a:prstGeom prst="roundRect">
            <a:avLst>
              <a:gd fmla="val 10142" name="adj"/>
            </a:avLst>
          </a:prstGeom>
          <a:solidFill>
            <a:srgbClr val="4C7A86"/>
          </a:solidFill>
          <a:ln>
            <a:noFill/>
          </a:ln>
        </p:spPr>
        <p:txBody>
          <a:bodyPr anchorCtr="0" anchor="ctr" bIns="91425" lIns="90000" spcFirstLastPara="1" rIns="90000" wrap="square" tIns="91425">
            <a:noAutofit/>
          </a:bodyPr>
          <a:lstStyle/>
          <a:p>
            <a:pPr indent="0" lvl="0" marL="0" marR="0" rtl="0" algn="l">
              <a:lnSpc>
                <a:spcPct val="90000"/>
              </a:lnSpc>
              <a:spcBef>
                <a:spcPts val="0"/>
              </a:spcBef>
              <a:spcAft>
                <a:spcPts val="0"/>
              </a:spcAft>
              <a:buClr>
                <a:srgbClr val="000000"/>
              </a:buClr>
              <a:buSzPts val="900"/>
              <a:buFont typeface="Arial"/>
              <a:buNone/>
            </a:pPr>
            <a:r>
              <a:rPr b="1" i="0" lang="en-GB" sz="900" u="none" cap="none" strike="noStrike">
                <a:solidFill>
                  <a:schemeClr val="lt1"/>
                </a:solidFill>
                <a:latin typeface="Open Sans"/>
                <a:ea typeface="Open Sans"/>
                <a:cs typeface="Open Sans"/>
                <a:sym typeface="Open Sans"/>
              </a:rPr>
              <a:t>Search capacity: </a:t>
            </a:r>
            <a:r>
              <a:rPr b="0" i="0" lang="en-GB" sz="900" u="none" cap="none" strike="noStrike">
                <a:solidFill>
                  <a:schemeClr val="lt1"/>
                </a:solidFill>
                <a:latin typeface="Open Sans"/>
                <a:ea typeface="Open Sans"/>
                <a:cs typeface="Open Sans"/>
                <a:sym typeface="Open Sans"/>
              </a:rPr>
              <a:t>internet, institutional repository, student papers (global database), scholarly publications</a:t>
            </a:r>
            <a:endParaRPr b="0" i="0" sz="900" u="none" cap="none" strike="noStrike">
              <a:solidFill>
                <a:schemeClr val="lt1"/>
              </a:solidFill>
              <a:latin typeface="Open Sans"/>
              <a:ea typeface="Open Sans"/>
              <a:cs typeface="Open Sans"/>
              <a:sym typeface="Open Sans"/>
            </a:endParaRPr>
          </a:p>
        </p:txBody>
      </p:sp>
      <p:sp>
        <p:nvSpPr>
          <p:cNvPr id="857" name="Google Shape;857;p118"/>
          <p:cNvSpPr/>
          <p:nvPr/>
        </p:nvSpPr>
        <p:spPr>
          <a:xfrm>
            <a:off x="4811725" y="3952308"/>
            <a:ext cx="3600000" cy="453600"/>
          </a:xfrm>
          <a:prstGeom prst="roundRect">
            <a:avLst>
              <a:gd fmla="val 10142" name="adj"/>
            </a:avLst>
          </a:prstGeom>
          <a:solidFill>
            <a:srgbClr val="045763"/>
          </a:solidFill>
          <a:ln>
            <a:noFill/>
          </a:ln>
        </p:spPr>
        <p:txBody>
          <a:bodyPr anchorCtr="0" anchor="ctr" bIns="91425" lIns="90000" spcFirstLastPara="1" rIns="90000" wrap="square" tIns="91425">
            <a:noAutofit/>
          </a:bodyPr>
          <a:lstStyle/>
          <a:p>
            <a:pPr indent="0" lvl="0" marL="0" marR="0" rtl="0" algn="l">
              <a:lnSpc>
                <a:spcPct val="90000"/>
              </a:lnSpc>
              <a:spcBef>
                <a:spcPts val="0"/>
              </a:spcBef>
              <a:spcAft>
                <a:spcPts val="0"/>
              </a:spcAft>
              <a:buClr>
                <a:srgbClr val="000000"/>
              </a:buClr>
              <a:buSzPts val="900"/>
              <a:buFont typeface="Arial"/>
              <a:buNone/>
            </a:pPr>
            <a:r>
              <a:rPr b="1" i="0" lang="en-GB" sz="900" u="none" cap="none" strike="noStrike">
                <a:solidFill>
                  <a:schemeClr val="accent1"/>
                </a:solidFill>
                <a:latin typeface="Open Sans"/>
                <a:ea typeface="Open Sans"/>
                <a:cs typeface="Open Sans"/>
                <a:sym typeface="Open Sans"/>
              </a:rPr>
              <a:t>Integrations: </a:t>
            </a:r>
            <a:r>
              <a:rPr b="0" i="0" lang="en-GB" sz="900" u="none" cap="none" strike="noStrike">
                <a:solidFill>
                  <a:schemeClr val="accent1"/>
                </a:solidFill>
                <a:latin typeface="Open Sans"/>
                <a:ea typeface="Open Sans"/>
                <a:cs typeface="Open Sans"/>
                <a:sym typeface="Open Sans"/>
              </a:rPr>
              <a:t>Canvas, API ( a wide range of partnerships), MS Teams, Moodle, Sakai, LTI 1.1 (Blackboard, Schoology,D2L), </a:t>
            </a:r>
            <a:r>
              <a:rPr b="0" i="0" lang="en-GB" sz="900" u="none" cap="none" strike="noStrike">
                <a:solidFill>
                  <a:schemeClr val="lt1"/>
                </a:solidFill>
                <a:latin typeface="Open Sans"/>
                <a:ea typeface="Open Sans"/>
                <a:cs typeface="Open Sans"/>
                <a:sym typeface="Open Sans"/>
              </a:rPr>
              <a:t>web-based SSO options</a:t>
            </a:r>
            <a:endParaRPr b="0" i="0" sz="900" u="none" cap="none" strike="noStrike">
              <a:solidFill>
                <a:schemeClr val="accent1"/>
              </a:solidFill>
              <a:latin typeface="Open Sans"/>
              <a:ea typeface="Open Sans"/>
              <a:cs typeface="Open Sans"/>
              <a:sym typeface="Open Sans"/>
            </a:endParaRPr>
          </a:p>
        </p:txBody>
      </p:sp>
      <p:sp>
        <p:nvSpPr>
          <p:cNvPr id="858" name="Google Shape;858;p118"/>
          <p:cNvSpPr/>
          <p:nvPr/>
        </p:nvSpPr>
        <p:spPr>
          <a:xfrm>
            <a:off x="4811725" y="4442400"/>
            <a:ext cx="3600000" cy="360000"/>
          </a:xfrm>
          <a:prstGeom prst="roundRect">
            <a:avLst>
              <a:gd fmla="val 10142" name="adj"/>
            </a:avLst>
          </a:prstGeom>
          <a:solidFill>
            <a:schemeClr val="dk1"/>
          </a:solidFill>
          <a:ln>
            <a:noFill/>
          </a:ln>
        </p:spPr>
        <p:txBody>
          <a:bodyPr anchorCtr="0" anchor="ctr" bIns="91425" lIns="90000" spcFirstLastPara="1" rIns="90000" wrap="square" tIns="91425">
            <a:noAutofit/>
          </a:bodyPr>
          <a:lstStyle/>
          <a:p>
            <a:pPr indent="0" lvl="0" marL="0" marR="0" rtl="0" algn="l">
              <a:lnSpc>
                <a:spcPct val="90000"/>
              </a:lnSpc>
              <a:spcBef>
                <a:spcPts val="0"/>
              </a:spcBef>
              <a:spcAft>
                <a:spcPts val="0"/>
              </a:spcAft>
              <a:buClr>
                <a:srgbClr val="000000"/>
              </a:buClr>
              <a:buSzPts val="900"/>
              <a:buFont typeface="Arial"/>
              <a:buNone/>
            </a:pPr>
            <a:r>
              <a:rPr b="1" i="0" lang="en-GB" sz="900" u="none" cap="none" strike="noStrike">
                <a:solidFill>
                  <a:schemeClr val="lt1"/>
                </a:solidFill>
                <a:latin typeface="Open Sans"/>
                <a:ea typeface="Open Sans"/>
                <a:cs typeface="Open Sans"/>
                <a:sym typeface="Open Sans"/>
              </a:rPr>
              <a:t>Infrastructure:</a:t>
            </a:r>
            <a:r>
              <a:rPr b="0" i="0" lang="en-GB" sz="900" u="none" cap="none" strike="noStrike">
                <a:solidFill>
                  <a:schemeClr val="lt1"/>
                </a:solidFill>
                <a:latin typeface="Open Sans"/>
                <a:ea typeface="Open Sans"/>
                <a:cs typeface="Open Sans"/>
                <a:sym typeface="Open Sans"/>
              </a:rPr>
              <a:t> cloud based, modern viewer, accessibility, local data centres</a:t>
            </a:r>
            <a:endParaRPr b="0" i="0" sz="900" u="none" cap="none" strike="noStrike">
              <a:solidFill>
                <a:schemeClr val="lt1"/>
              </a:solidFill>
              <a:latin typeface="Open Sans"/>
              <a:ea typeface="Open Sans"/>
              <a:cs typeface="Open Sans"/>
              <a:sym typeface="Open Sans"/>
            </a:endParaRPr>
          </a:p>
        </p:txBody>
      </p:sp>
      <p:sp>
        <p:nvSpPr>
          <p:cNvPr id="859" name="Google Shape;859;p118"/>
          <p:cNvSpPr/>
          <p:nvPr/>
        </p:nvSpPr>
        <p:spPr>
          <a:xfrm>
            <a:off x="4811725" y="1718750"/>
            <a:ext cx="3600000" cy="360000"/>
          </a:xfrm>
          <a:prstGeom prst="roundRect">
            <a:avLst>
              <a:gd fmla="val 10142" name="adj"/>
            </a:avLst>
          </a:prstGeom>
          <a:solidFill>
            <a:schemeClr val="lt2"/>
          </a:solidFill>
          <a:ln>
            <a:noFill/>
          </a:ln>
        </p:spPr>
        <p:txBody>
          <a:bodyPr anchorCtr="0" anchor="ctr" bIns="91425" lIns="90000" spcFirstLastPara="1" rIns="90000" wrap="square" tIns="91425">
            <a:noAutofit/>
          </a:bodyPr>
          <a:lstStyle/>
          <a:p>
            <a:pPr indent="0" lvl="0" marL="0" marR="0" rtl="0" algn="l">
              <a:lnSpc>
                <a:spcPct val="90000"/>
              </a:lnSpc>
              <a:spcBef>
                <a:spcPts val="0"/>
              </a:spcBef>
              <a:spcAft>
                <a:spcPts val="0"/>
              </a:spcAft>
              <a:buClr>
                <a:srgbClr val="000000"/>
              </a:buClr>
              <a:buSzPts val="900"/>
              <a:buFont typeface="Arial"/>
              <a:buNone/>
            </a:pPr>
            <a:r>
              <a:rPr b="1" i="0" lang="en-GB" sz="900" u="none" cap="none" strike="noStrike">
                <a:solidFill>
                  <a:schemeClr val="lt1"/>
                </a:solidFill>
                <a:latin typeface="Open Sans"/>
                <a:ea typeface="Open Sans"/>
                <a:cs typeface="Open Sans"/>
                <a:sym typeface="Open Sans"/>
              </a:rPr>
              <a:t>More future innovations, product enhancements and integrations</a:t>
            </a:r>
            <a:endParaRPr b="1" i="0" sz="900" u="none" cap="none" strike="noStrike">
              <a:solidFill>
                <a:schemeClr val="lt1"/>
              </a:solidFill>
              <a:latin typeface="Open Sans"/>
              <a:ea typeface="Open Sans"/>
              <a:cs typeface="Open Sans"/>
              <a:sym typeface="Open Sans"/>
            </a:endParaRPr>
          </a:p>
        </p:txBody>
      </p:sp>
      <p:sp>
        <p:nvSpPr>
          <p:cNvPr id="860" name="Google Shape;860;p118"/>
          <p:cNvSpPr txBox="1"/>
          <p:nvPr>
            <p:ph idx="4294967295" type="title"/>
          </p:nvPr>
        </p:nvSpPr>
        <p:spPr>
          <a:xfrm>
            <a:off x="743250" y="232300"/>
            <a:ext cx="5507100" cy="658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100"/>
              <a:buNone/>
            </a:pPr>
            <a:r>
              <a:rPr lang="en-GB" sz="2500"/>
              <a:t>Unicheck vs Similarity</a:t>
            </a:r>
            <a:endParaRPr sz="2500"/>
          </a:p>
        </p:txBody>
      </p:sp>
      <p:pic>
        <p:nvPicPr>
          <p:cNvPr id="861" name="Google Shape;861;p118"/>
          <p:cNvPicPr preferRelativeResize="0"/>
          <p:nvPr/>
        </p:nvPicPr>
        <p:blipFill rotWithShape="1">
          <a:blip r:embed="rId4">
            <a:alphaModFix/>
          </a:blip>
          <a:srcRect b="0" l="0" r="0" t="0"/>
          <a:stretch/>
        </p:blipFill>
        <p:spPr>
          <a:xfrm>
            <a:off x="810325" y="1241025"/>
            <a:ext cx="1440000" cy="360000"/>
          </a:xfrm>
          <a:prstGeom prst="rect">
            <a:avLst/>
          </a:prstGeom>
          <a:noFill/>
          <a:ln>
            <a:noFill/>
          </a:ln>
        </p:spPr>
      </p:pic>
      <p:sp>
        <p:nvSpPr>
          <p:cNvPr id="862" name="Google Shape;862;p118"/>
          <p:cNvSpPr/>
          <p:nvPr/>
        </p:nvSpPr>
        <p:spPr>
          <a:xfrm>
            <a:off x="810325" y="3533018"/>
            <a:ext cx="3600000" cy="360000"/>
          </a:xfrm>
          <a:prstGeom prst="roundRect">
            <a:avLst>
              <a:gd fmla="val 10142" name="adj"/>
            </a:avLst>
          </a:prstGeom>
          <a:solidFill>
            <a:srgbClr val="4C7A86">
              <a:alpha val="86270"/>
            </a:srgbClr>
          </a:solidFill>
          <a:ln>
            <a:noFill/>
          </a:ln>
        </p:spPr>
        <p:txBody>
          <a:bodyPr anchorCtr="0" anchor="ctr" bIns="91425" lIns="90000" spcFirstLastPara="1" rIns="90000" wrap="square" tIns="91425">
            <a:noAutofit/>
          </a:bodyPr>
          <a:lstStyle/>
          <a:p>
            <a:pPr indent="0" lvl="0" marL="0" marR="0" rtl="0" algn="l">
              <a:lnSpc>
                <a:spcPct val="90000"/>
              </a:lnSpc>
              <a:spcBef>
                <a:spcPts val="0"/>
              </a:spcBef>
              <a:spcAft>
                <a:spcPts val="0"/>
              </a:spcAft>
              <a:buClr>
                <a:srgbClr val="000000"/>
              </a:buClr>
              <a:buSzPts val="900"/>
              <a:buFont typeface="Arial"/>
              <a:buNone/>
            </a:pPr>
            <a:r>
              <a:rPr b="1" i="0" lang="en-GB" sz="900" u="none" cap="none" strike="noStrike">
                <a:solidFill>
                  <a:schemeClr val="lt1"/>
                </a:solidFill>
                <a:latin typeface="Open Sans"/>
                <a:ea typeface="Open Sans"/>
                <a:cs typeface="Open Sans"/>
                <a:sym typeface="Open Sans"/>
              </a:rPr>
              <a:t>Folder-based workflow for those who don’t have an LMS</a:t>
            </a:r>
            <a:endParaRPr b="1" i="0" sz="900" u="none" cap="none" strike="noStrike">
              <a:solidFill>
                <a:schemeClr val="lt1"/>
              </a:solidFill>
              <a:latin typeface="Open Sans"/>
              <a:ea typeface="Open Sans"/>
              <a:cs typeface="Open Sans"/>
              <a:sym typeface="Open Sans"/>
            </a:endParaRPr>
          </a:p>
        </p:txBody>
      </p:sp>
      <p:sp>
        <p:nvSpPr>
          <p:cNvPr id="863" name="Google Shape;863;p118"/>
          <p:cNvSpPr/>
          <p:nvPr/>
        </p:nvSpPr>
        <p:spPr>
          <a:xfrm>
            <a:off x="4811725" y="3555817"/>
            <a:ext cx="3600000" cy="360000"/>
          </a:xfrm>
          <a:prstGeom prst="roundRect">
            <a:avLst>
              <a:gd fmla="val 10142" name="adj"/>
            </a:avLst>
          </a:prstGeom>
          <a:solidFill>
            <a:srgbClr val="4C7A86">
              <a:alpha val="86270"/>
            </a:srgbClr>
          </a:solidFill>
          <a:ln>
            <a:noFill/>
          </a:ln>
        </p:spPr>
        <p:txBody>
          <a:bodyPr anchorCtr="0" anchor="ctr" bIns="91425" lIns="90000" spcFirstLastPara="1" rIns="90000" wrap="square" tIns="91425">
            <a:noAutofit/>
          </a:bodyPr>
          <a:lstStyle/>
          <a:p>
            <a:pPr indent="0" lvl="0" marL="0" marR="0" rtl="0" algn="l">
              <a:lnSpc>
                <a:spcPct val="90000"/>
              </a:lnSpc>
              <a:spcBef>
                <a:spcPts val="0"/>
              </a:spcBef>
              <a:spcAft>
                <a:spcPts val="0"/>
              </a:spcAft>
              <a:buClr>
                <a:srgbClr val="000000"/>
              </a:buClr>
              <a:buSzPts val="900"/>
              <a:buFont typeface="Arial"/>
              <a:buNone/>
            </a:pPr>
            <a:r>
              <a:rPr b="1" i="0" lang="en-GB" sz="900" u="none" cap="none" strike="noStrike">
                <a:solidFill>
                  <a:schemeClr val="lt1"/>
                </a:solidFill>
                <a:latin typeface="Open Sans"/>
                <a:ea typeface="Open Sans"/>
                <a:cs typeface="Open Sans"/>
                <a:sym typeface="Open Sans"/>
              </a:rPr>
              <a:t>Folder-based workflow for those who don’t have an LMS</a:t>
            </a:r>
            <a:endParaRPr b="1" i="0" sz="900" u="none" cap="none" strike="noStrike">
              <a:solidFill>
                <a:schemeClr val="lt1"/>
              </a:solidFill>
              <a:latin typeface="Open Sans"/>
              <a:ea typeface="Open Sans"/>
              <a:cs typeface="Open Sans"/>
              <a:sym typeface="Open Sans"/>
            </a:endParaRPr>
          </a:p>
        </p:txBody>
      </p:sp>
      <p:cxnSp>
        <p:nvCxnSpPr>
          <p:cNvPr id="864" name="Google Shape;864;p118"/>
          <p:cNvCxnSpPr/>
          <p:nvPr/>
        </p:nvCxnSpPr>
        <p:spPr>
          <a:xfrm>
            <a:off x="4568425" y="1199400"/>
            <a:ext cx="0" cy="3511200"/>
          </a:xfrm>
          <a:prstGeom prst="straightConnector1">
            <a:avLst/>
          </a:prstGeom>
          <a:noFill/>
          <a:ln cap="flat" cmpd="sng" w="9525">
            <a:solidFill>
              <a:schemeClr val="dk1"/>
            </a:solidFill>
            <a:prstDash val="dot"/>
            <a:round/>
            <a:headEnd len="sm" w="sm" type="none"/>
            <a:tailEnd len="sm" w="sm" type="none"/>
          </a:ln>
        </p:spPr>
      </p:cxn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8" name="Shape 868"/>
        <p:cNvGrpSpPr/>
        <p:nvPr/>
      </p:nvGrpSpPr>
      <p:grpSpPr>
        <a:xfrm>
          <a:off x="0" y="0"/>
          <a:ext cx="0" cy="0"/>
          <a:chOff x="0" y="0"/>
          <a:chExt cx="0" cy="0"/>
        </a:xfrm>
      </p:grpSpPr>
      <p:sp>
        <p:nvSpPr>
          <p:cNvPr id="869" name="Google Shape;869;p119"/>
          <p:cNvSpPr txBox="1"/>
          <p:nvPr>
            <p:ph type="title"/>
          </p:nvPr>
        </p:nvSpPr>
        <p:spPr>
          <a:xfrm>
            <a:off x="1173600" y="2253600"/>
            <a:ext cx="6525600" cy="83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Demo!</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3" name="Shape 873"/>
        <p:cNvGrpSpPr/>
        <p:nvPr/>
      </p:nvGrpSpPr>
      <p:grpSpPr>
        <a:xfrm>
          <a:off x="0" y="0"/>
          <a:ext cx="0" cy="0"/>
          <a:chOff x="0" y="0"/>
          <a:chExt cx="0" cy="0"/>
        </a:xfrm>
      </p:grpSpPr>
      <p:sp>
        <p:nvSpPr>
          <p:cNvPr id="874" name="Google Shape;874;p120"/>
          <p:cNvSpPr txBox="1"/>
          <p:nvPr>
            <p:ph type="title"/>
          </p:nvPr>
        </p:nvSpPr>
        <p:spPr>
          <a:xfrm>
            <a:off x="763200" y="1533600"/>
            <a:ext cx="7929600" cy="1101600"/>
          </a:xfrm>
          <a:prstGeom prst="rect">
            <a:avLst/>
          </a:prstGeom>
        </p:spPr>
        <p:txBody>
          <a:bodyPr anchorCtr="0" anchor="t" bIns="90000" lIns="91425" spcFirstLastPara="1" rIns="91425" wrap="square" tIns="90000">
            <a:noAutofit/>
          </a:bodyPr>
          <a:lstStyle/>
          <a:p>
            <a:pPr indent="0" lvl="0" marL="0" rtl="0" algn="l">
              <a:spcBef>
                <a:spcPts val="0"/>
              </a:spcBef>
              <a:spcAft>
                <a:spcPts val="0"/>
              </a:spcAft>
              <a:buNone/>
            </a:pPr>
            <a:r>
              <a:rPr lang="en-GB"/>
              <a:t>Options to meet your goals </a:t>
            </a:r>
            <a:endParaRPr/>
          </a:p>
        </p:txBody>
      </p:sp>
      <p:sp>
        <p:nvSpPr>
          <p:cNvPr id="875" name="Google Shape;875;p120"/>
          <p:cNvSpPr txBox="1"/>
          <p:nvPr>
            <p:ph idx="2" type="body"/>
          </p:nvPr>
        </p:nvSpPr>
        <p:spPr>
          <a:xfrm>
            <a:off x="763200" y="3269975"/>
            <a:ext cx="2304000" cy="1294800"/>
          </a:xfrm>
          <a:prstGeom prst="rect">
            <a:avLst/>
          </a:prstGeom>
        </p:spPr>
        <p:txBody>
          <a:bodyPr anchorCtr="0" anchor="t" bIns="91425" lIns="91425" spcFirstLastPara="1" rIns="91425" wrap="square" tIns="91425">
            <a:noAutofit/>
          </a:bodyPr>
          <a:lstStyle/>
          <a:p>
            <a:pPr indent="-295275" lvl="0" marL="457200" rtl="0" algn="l">
              <a:spcBef>
                <a:spcPts val="0"/>
              </a:spcBef>
              <a:spcAft>
                <a:spcPts val="0"/>
              </a:spcAft>
              <a:buSzPts val="1050"/>
              <a:buChar char="●"/>
            </a:pPr>
            <a:r>
              <a:rPr lang="en-GB"/>
              <a:t>AI Writing indicator</a:t>
            </a:r>
            <a:endParaRPr/>
          </a:p>
          <a:p>
            <a:pPr indent="-295275" lvl="0" marL="457200" rtl="0" algn="l">
              <a:spcBef>
                <a:spcPts val="0"/>
              </a:spcBef>
              <a:spcAft>
                <a:spcPts val="0"/>
              </a:spcAft>
              <a:buSzPts val="1050"/>
              <a:buChar char="●"/>
            </a:pPr>
            <a:r>
              <a:rPr lang="en-GB"/>
              <a:t>Emerging</a:t>
            </a:r>
            <a:r>
              <a:rPr lang="en-GB"/>
              <a:t> trends such as Contract Cheating and paraphrasing</a:t>
            </a:r>
            <a:endParaRPr/>
          </a:p>
          <a:p>
            <a:pPr indent="-295275" lvl="0" marL="457200" rtl="0" algn="l">
              <a:spcBef>
                <a:spcPts val="0"/>
              </a:spcBef>
              <a:spcAft>
                <a:spcPts val="0"/>
              </a:spcAft>
              <a:buSzPts val="1050"/>
              <a:buChar char="●"/>
            </a:pPr>
            <a:r>
              <a:rPr lang="en-GB"/>
              <a:t>Draft Coach for Word on the Web and Google Docs</a:t>
            </a:r>
            <a:endParaRPr/>
          </a:p>
          <a:p>
            <a:pPr indent="0" lvl="0" marL="457200" rtl="0" algn="l">
              <a:spcBef>
                <a:spcPts val="0"/>
              </a:spcBef>
              <a:spcAft>
                <a:spcPts val="0"/>
              </a:spcAft>
              <a:buNone/>
            </a:pPr>
            <a:r>
              <a:t/>
            </a:r>
            <a:endParaRPr/>
          </a:p>
        </p:txBody>
      </p:sp>
      <p:sp>
        <p:nvSpPr>
          <p:cNvPr id="876" name="Google Shape;876;p120"/>
          <p:cNvSpPr txBox="1"/>
          <p:nvPr>
            <p:ph idx="1" type="body"/>
          </p:nvPr>
        </p:nvSpPr>
        <p:spPr>
          <a:xfrm>
            <a:off x="763200" y="990000"/>
            <a:ext cx="2260800" cy="370800"/>
          </a:xfrm>
          <a:prstGeom prst="rect">
            <a:avLst/>
          </a:prstGeom>
        </p:spPr>
        <p:txBody>
          <a:bodyPr anchorCtr="0" anchor="t" bIns="91425" lIns="91425" spcFirstLastPara="1" rIns="91425" wrap="square" tIns="54000">
            <a:noAutofit/>
          </a:bodyPr>
          <a:lstStyle/>
          <a:p>
            <a:pPr indent="0" lvl="0" marL="0" rtl="0" algn="l">
              <a:spcBef>
                <a:spcPts val="0"/>
              </a:spcBef>
              <a:spcAft>
                <a:spcPts val="1600"/>
              </a:spcAft>
              <a:buNone/>
            </a:pPr>
            <a:r>
              <a:rPr lang="en-GB"/>
              <a:t>Finding the right solution</a:t>
            </a:r>
            <a:endParaRPr/>
          </a:p>
        </p:txBody>
      </p:sp>
      <p:sp>
        <p:nvSpPr>
          <p:cNvPr id="877" name="Google Shape;877;p120"/>
          <p:cNvSpPr txBox="1"/>
          <p:nvPr>
            <p:ph idx="3" type="body"/>
          </p:nvPr>
        </p:nvSpPr>
        <p:spPr>
          <a:xfrm>
            <a:off x="3474000" y="3269975"/>
            <a:ext cx="2304000" cy="1294800"/>
          </a:xfrm>
          <a:prstGeom prst="rect">
            <a:avLst/>
          </a:prstGeom>
        </p:spPr>
        <p:txBody>
          <a:bodyPr anchorCtr="0" anchor="t" bIns="91425" lIns="91425" spcFirstLastPara="1" rIns="91425" wrap="square" tIns="91425">
            <a:noAutofit/>
          </a:bodyPr>
          <a:lstStyle/>
          <a:p>
            <a:pPr indent="-295275" lvl="0" marL="457200" rtl="0" algn="l">
              <a:spcBef>
                <a:spcPts val="0"/>
              </a:spcBef>
              <a:spcAft>
                <a:spcPts val="0"/>
              </a:spcAft>
              <a:buSzPts val="1050"/>
              <a:buChar char="●"/>
            </a:pPr>
            <a:r>
              <a:rPr lang="en-GB"/>
              <a:t>Grading and feedback tools</a:t>
            </a:r>
            <a:endParaRPr/>
          </a:p>
          <a:p>
            <a:pPr indent="-295275" lvl="0" marL="457200" rtl="0" algn="l">
              <a:spcBef>
                <a:spcPts val="0"/>
              </a:spcBef>
              <a:spcAft>
                <a:spcPts val="0"/>
              </a:spcAft>
              <a:buSzPts val="1050"/>
              <a:buChar char="●"/>
            </a:pPr>
            <a:r>
              <a:rPr lang="en-GB"/>
              <a:t>Draft Coach for Word on the Web and Google Docs</a:t>
            </a:r>
            <a:endParaRPr/>
          </a:p>
        </p:txBody>
      </p:sp>
      <p:sp>
        <p:nvSpPr>
          <p:cNvPr id="878" name="Google Shape;878;p120"/>
          <p:cNvSpPr txBox="1"/>
          <p:nvPr>
            <p:ph idx="4" type="body"/>
          </p:nvPr>
        </p:nvSpPr>
        <p:spPr>
          <a:xfrm>
            <a:off x="6217200" y="3269975"/>
            <a:ext cx="2304000" cy="1294800"/>
          </a:xfrm>
          <a:prstGeom prst="rect">
            <a:avLst/>
          </a:prstGeom>
        </p:spPr>
        <p:txBody>
          <a:bodyPr anchorCtr="0" anchor="t" bIns="91425" lIns="91425" spcFirstLastPara="1" rIns="91425" wrap="square" tIns="91425">
            <a:noAutofit/>
          </a:bodyPr>
          <a:lstStyle/>
          <a:p>
            <a:pPr indent="-295275" lvl="0" marL="457200" rtl="0" algn="l">
              <a:spcBef>
                <a:spcPts val="0"/>
              </a:spcBef>
              <a:spcAft>
                <a:spcPts val="0"/>
              </a:spcAft>
              <a:buSzPts val="1050"/>
              <a:buChar char="●"/>
            </a:pPr>
            <a:r>
              <a:rPr lang="en-GB"/>
              <a:t>AI Writing indicator</a:t>
            </a:r>
            <a:endParaRPr/>
          </a:p>
          <a:p>
            <a:pPr indent="-295275" lvl="0" marL="457200" rtl="0" algn="l">
              <a:spcBef>
                <a:spcPts val="0"/>
              </a:spcBef>
              <a:spcAft>
                <a:spcPts val="0"/>
              </a:spcAft>
              <a:buSzPts val="1050"/>
              <a:buChar char="●"/>
            </a:pPr>
            <a:r>
              <a:rPr lang="en-GB"/>
              <a:t>Emerging trends such as Contract Cheating and paraphrasing</a:t>
            </a:r>
            <a:endParaRPr/>
          </a:p>
          <a:p>
            <a:pPr indent="-295275" lvl="0" marL="457200" rtl="0" algn="l">
              <a:spcBef>
                <a:spcPts val="0"/>
              </a:spcBef>
              <a:spcAft>
                <a:spcPts val="0"/>
              </a:spcAft>
              <a:buSzPts val="1050"/>
              <a:buChar char="●"/>
            </a:pPr>
            <a:r>
              <a:rPr lang="en-GB"/>
              <a:t>Grading &amp; feedback tools</a:t>
            </a:r>
            <a:endParaRPr/>
          </a:p>
          <a:p>
            <a:pPr indent="-295275" lvl="0" marL="457200" rtl="0" algn="l">
              <a:spcBef>
                <a:spcPts val="0"/>
              </a:spcBef>
              <a:spcAft>
                <a:spcPts val="0"/>
              </a:spcAft>
              <a:buSzPts val="1050"/>
              <a:buChar char="●"/>
            </a:pPr>
            <a:r>
              <a:rPr lang="en-GB"/>
              <a:t>Draft Coach for Word on the Web and Google Docs</a:t>
            </a:r>
            <a:endParaRPr/>
          </a:p>
        </p:txBody>
      </p:sp>
      <p:pic>
        <p:nvPicPr>
          <p:cNvPr id="879" name="Google Shape;879;p120"/>
          <p:cNvPicPr preferRelativeResize="0"/>
          <p:nvPr/>
        </p:nvPicPr>
        <p:blipFill>
          <a:blip r:embed="rId3">
            <a:alphaModFix/>
          </a:blip>
          <a:stretch>
            <a:fillRect/>
          </a:stretch>
        </p:blipFill>
        <p:spPr>
          <a:xfrm>
            <a:off x="3537730" y="2756549"/>
            <a:ext cx="2380534" cy="370800"/>
          </a:xfrm>
          <a:prstGeom prst="rect">
            <a:avLst/>
          </a:prstGeom>
          <a:noFill/>
          <a:ln>
            <a:noFill/>
          </a:ln>
        </p:spPr>
      </p:pic>
      <p:pic>
        <p:nvPicPr>
          <p:cNvPr id="880" name="Google Shape;880;p120"/>
          <p:cNvPicPr preferRelativeResize="0"/>
          <p:nvPr/>
        </p:nvPicPr>
        <p:blipFill>
          <a:blip r:embed="rId4">
            <a:alphaModFix/>
          </a:blip>
          <a:stretch>
            <a:fillRect/>
          </a:stretch>
        </p:blipFill>
        <p:spPr>
          <a:xfrm>
            <a:off x="6265700" y="2756549"/>
            <a:ext cx="2380549" cy="419613"/>
          </a:xfrm>
          <a:prstGeom prst="rect">
            <a:avLst/>
          </a:prstGeom>
          <a:noFill/>
          <a:ln>
            <a:noFill/>
          </a:ln>
        </p:spPr>
      </p:pic>
      <p:pic>
        <p:nvPicPr>
          <p:cNvPr id="881" name="Google Shape;881;p120"/>
          <p:cNvPicPr preferRelativeResize="0"/>
          <p:nvPr/>
        </p:nvPicPr>
        <p:blipFill>
          <a:blip r:embed="rId5">
            <a:alphaModFix/>
          </a:blip>
          <a:stretch>
            <a:fillRect/>
          </a:stretch>
        </p:blipFill>
        <p:spPr>
          <a:xfrm>
            <a:off x="1092681" y="2756549"/>
            <a:ext cx="1601843" cy="3708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5" name="Shape 885"/>
        <p:cNvGrpSpPr/>
        <p:nvPr/>
      </p:nvGrpSpPr>
      <p:grpSpPr>
        <a:xfrm>
          <a:off x="0" y="0"/>
          <a:ext cx="0" cy="0"/>
          <a:chOff x="0" y="0"/>
          <a:chExt cx="0" cy="0"/>
        </a:xfrm>
      </p:grpSpPr>
      <p:sp>
        <p:nvSpPr>
          <p:cNvPr id="886" name="Google Shape;886;p121"/>
          <p:cNvSpPr txBox="1"/>
          <p:nvPr>
            <p:ph type="title"/>
          </p:nvPr>
        </p:nvSpPr>
        <p:spPr>
          <a:xfrm>
            <a:off x="763200" y="2253600"/>
            <a:ext cx="4546800" cy="83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Migrating to Turnitin</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0" name="Shape 890"/>
        <p:cNvGrpSpPr/>
        <p:nvPr/>
      </p:nvGrpSpPr>
      <p:grpSpPr>
        <a:xfrm>
          <a:off x="0" y="0"/>
          <a:ext cx="0" cy="0"/>
          <a:chOff x="0" y="0"/>
          <a:chExt cx="0" cy="0"/>
        </a:xfrm>
      </p:grpSpPr>
      <p:sp>
        <p:nvSpPr>
          <p:cNvPr id="891" name="Google Shape;891;p122"/>
          <p:cNvSpPr txBox="1"/>
          <p:nvPr>
            <p:ph idx="4294967295" type="title"/>
          </p:nvPr>
        </p:nvSpPr>
        <p:spPr>
          <a:xfrm>
            <a:off x="370800" y="547200"/>
            <a:ext cx="8110800" cy="65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2600"/>
              <a:t>Unicheck next steps</a:t>
            </a:r>
            <a:endParaRPr sz="2600"/>
          </a:p>
        </p:txBody>
      </p:sp>
      <p:grpSp>
        <p:nvGrpSpPr>
          <p:cNvPr id="892" name="Google Shape;892;p122"/>
          <p:cNvGrpSpPr/>
          <p:nvPr/>
        </p:nvGrpSpPr>
        <p:grpSpPr>
          <a:xfrm>
            <a:off x="752388" y="1687383"/>
            <a:ext cx="3272191" cy="3026091"/>
            <a:chOff x="363524" y="1258050"/>
            <a:chExt cx="2878676" cy="2547000"/>
          </a:xfrm>
        </p:grpSpPr>
        <p:sp>
          <p:nvSpPr>
            <p:cNvPr id="893" name="Google Shape;893;p122"/>
            <p:cNvSpPr/>
            <p:nvPr/>
          </p:nvSpPr>
          <p:spPr>
            <a:xfrm rot="2700000">
              <a:off x="1356161" y="1011412"/>
              <a:ext cx="561726" cy="3040276"/>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Lexend Deca"/>
                <a:ea typeface="Lexend Deca"/>
                <a:cs typeface="Lexend Deca"/>
                <a:sym typeface="Lexend Deca"/>
              </a:endParaRPr>
            </a:p>
          </p:txBody>
        </p:sp>
        <p:sp>
          <p:nvSpPr>
            <p:cNvPr id="894" name="Google Shape;894;p122"/>
            <p:cNvSpPr/>
            <p:nvPr/>
          </p:nvSpPr>
          <p:spPr>
            <a:xfrm>
              <a:off x="580539" y="3205393"/>
              <a:ext cx="374100" cy="374100"/>
            </a:xfrm>
            <a:prstGeom prst="ellipse">
              <a:avLst/>
            </a:prstGeom>
            <a:solidFill>
              <a:srgbClr val="FFFFFF"/>
            </a:solidFill>
            <a:ln>
              <a:noFill/>
            </a:ln>
            <a:effectLst>
              <a:outerShdw blurRad="228600" rotWithShape="0" algn="tl" dir="5400000" dist="50800">
                <a:srgbClr val="000000">
                  <a:alpha val="549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b="1" lang="en-GB">
                  <a:solidFill>
                    <a:schemeClr val="dk2"/>
                  </a:solidFill>
                  <a:latin typeface="Lexend Deca"/>
                  <a:ea typeface="Lexend Deca"/>
                  <a:cs typeface="Lexend Deca"/>
                  <a:sym typeface="Lexend Deca"/>
                </a:rPr>
                <a:t>1</a:t>
              </a:r>
              <a:endParaRPr b="1">
                <a:solidFill>
                  <a:schemeClr val="dk2"/>
                </a:solidFill>
                <a:latin typeface="Lexend Deca"/>
                <a:ea typeface="Lexend Deca"/>
                <a:cs typeface="Lexend Deca"/>
                <a:sym typeface="Lexend Deca"/>
              </a:endParaRPr>
            </a:p>
          </p:txBody>
        </p:sp>
        <p:sp>
          <p:nvSpPr>
            <p:cNvPr id="895" name="Google Shape;895;p122"/>
            <p:cNvSpPr txBox="1"/>
            <p:nvPr/>
          </p:nvSpPr>
          <p:spPr>
            <a:xfrm rot="-2700000">
              <a:off x="567889" y="2239754"/>
              <a:ext cx="2336422" cy="393293"/>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GB">
                  <a:solidFill>
                    <a:srgbClr val="FFFFFF"/>
                  </a:solidFill>
                  <a:latin typeface="Lexend Deca"/>
                  <a:ea typeface="Lexend Deca"/>
                  <a:cs typeface="Lexend Deca"/>
                  <a:sym typeface="Lexend Deca"/>
                </a:rPr>
                <a:t>Connect with us </a:t>
              </a:r>
              <a:endParaRPr b="1">
                <a:solidFill>
                  <a:srgbClr val="FFFFFF"/>
                </a:solidFill>
                <a:latin typeface="Lexend Deca"/>
                <a:ea typeface="Lexend Deca"/>
                <a:cs typeface="Lexend Deca"/>
                <a:sym typeface="Lexend Deca"/>
              </a:endParaRPr>
            </a:p>
          </p:txBody>
        </p:sp>
        <p:sp>
          <p:nvSpPr>
            <p:cNvPr id="896" name="Google Shape;896;p122"/>
            <p:cNvSpPr txBox="1"/>
            <p:nvPr/>
          </p:nvSpPr>
          <p:spPr>
            <a:xfrm rot="-2700000">
              <a:off x="997923" y="2474490"/>
              <a:ext cx="2419154" cy="50742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1600"/>
                </a:spcAft>
                <a:buNone/>
              </a:pPr>
              <a:r>
                <a:t/>
              </a:r>
              <a:endParaRPr b="1" sz="800">
                <a:latin typeface="Lexend Deca"/>
                <a:ea typeface="Lexend Deca"/>
                <a:cs typeface="Lexend Deca"/>
                <a:sym typeface="Lexend Deca"/>
              </a:endParaRPr>
            </a:p>
          </p:txBody>
        </p:sp>
      </p:grpSp>
      <p:grpSp>
        <p:nvGrpSpPr>
          <p:cNvPr id="897" name="Google Shape;897;p122"/>
          <p:cNvGrpSpPr/>
          <p:nvPr/>
        </p:nvGrpSpPr>
        <p:grpSpPr>
          <a:xfrm>
            <a:off x="2923737" y="1687383"/>
            <a:ext cx="3233319" cy="3026091"/>
            <a:chOff x="2273746" y="1258050"/>
            <a:chExt cx="2844479" cy="2547000"/>
          </a:xfrm>
        </p:grpSpPr>
        <p:sp>
          <p:nvSpPr>
            <p:cNvPr id="898" name="Google Shape;898;p122"/>
            <p:cNvSpPr/>
            <p:nvPr/>
          </p:nvSpPr>
          <p:spPr>
            <a:xfrm rot="2700000">
              <a:off x="3266383" y="1011412"/>
              <a:ext cx="561726" cy="3040276"/>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Lexend Deca"/>
                <a:ea typeface="Lexend Deca"/>
                <a:cs typeface="Lexend Deca"/>
                <a:sym typeface="Lexend Deca"/>
              </a:endParaRPr>
            </a:p>
          </p:txBody>
        </p:sp>
        <p:sp>
          <p:nvSpPr>
            <p:cNvPr id="899" name="Google Shape;899;p122"/>
            <p:cNvSpPr/>
            <p:nvPr/>
          </p:nvSpPr>
          <p:spPr>
            <a:xfrm>
              <a:off x="2490761" y="3205393"/>
              <a:ext cx="374100" cy="374100"/>
            </a:xfrm>
            <a:prstGeom prst="ellipse">
              <a:avLst/>
            </a:prstGeom>
            <a:solidFill>
              <a:srgbClr val="FFFFFF"/>
            </a:solidFill>
            <a:ln>
              <a:noFill/>
            </a:ln>
            <a:effectLst>
              <a:outerShdw blurRad="228600" rotWithShape="0" algn="tl" dir="5400000" dist="50800">
                <a:srgbClr val="000000">
                  <a:alpha val="549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b="1" lang="en-GB">
                  <a:solidFill>
                    <a:schemeClr val="dk2"/>
                  </a:solidFill>
                  <a:latin typeface="Lexend Deca"/>
                  <a:ea typeface="Lexend Deca"/>
                  <a:cs typeface="Lexend Deca"/>
                  <a:sym typeface="Lexend Deca"/>
                </a:rPr>
                <a:t>2</a:t>
              </a:r>
              <a:endParaRPr b="1">
                <a:solidFill>
                  <a:schemeClr val="dk2"/>
                </a:solidFill>
                <a:latin typeface="Lexend Deca"/>
                <a:ea typeface="Lexend Deca"/>
                <a:cs typeface="Lexend Deca"/>
                <a:sym typeface="Lexend Deca"/>
              </a:endParaRPr>
            </a:p>
          </p:txBody>
        </p:sp>
        <p:sp>
          <p:nvSpPr>
            <p:cNvPr id="900" name="Google Shape;900;p122"/>
            <p:cNvSpPr txBox="1"/>
            <p:nvPr/>
          </p:nvSpPr>
          <p:spPr>
            <a:xfrm rot="-2700000">
              <a:off x="2473968" y="2237954"/>
              <a:ext cx="2341513" cy="393293"/>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GB">
                  <a:solidFill>
                    <a:srgbClr val="FFFFFF"/>
                  </a:solidFill>
                  <a:latin typeface="Lexend Deca"/>
                  <a:ea typeface="Lexend Deca"/>
                  <a:cs typeface="Lexend Deca"/>
                  <a:sym typeface="Lexend Deca"/>
                </a:rPr>
                <a:t>Determine renewal status</a:t>
              </a:r>
              <a:endParaRPr b="1">
                <a:solidFill>
                  <a:srgbClr val="FFFFFF"/>
                </a:solidFill>
                <a:latin typeface="Lexend Deca"/>
                <a:ea typeface="Lexend Deca"/>
                <a:cs typeface="Lexend Deca"/>
                <a:sym typeface="Lexend Deca"/>
              </a:endParaRPr>
            </a:p>
          </p:txBody>
        </p:sp>
        <p:sp>
          <p:nvSpPr>
            <p:cNvPr id="901" name="Google Shape;901;p122"/>
            <p:cNvSpPr txBox="1"/>
            <p:nvPr/>
          </p:nvSpPr>
          <p:spPr>
            <a:xfrm rot="-2700000">
              <a:off x="2915231" y="2491592"/>
              <a:ext cx="2370788" cy="50742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latin typeface="Lexend Deca"/>
                <a:ea typeface="Lexend Deca"/>
                <a:cs typeface="Lexend Deca"/>
                <a:sym typeface="Lexend Deca"/>
              </a:endParaRPr>
            </a:p>
            <a:p>
              <a:pPr indent="0" lvl="0" marL="0" rtl="0" algn="l">
                <a:spcBef>
                  <a:spcPts val="1600"/>
                </a:spcBef>
                <a:spcAft>
                  <a:spcPts val="1600"/>
                </a:spcAft>
                <a:buNone/>
              </a:pPr>
              <a:r>
                <a:t/>
              </a:r>
              <a:endParaRPr sz="800">
                <a:latin typeface="Lexend Deca"/>
                <a:ea typeface="Lexend Deca"/>
                <a:cs typeface="Lexend Deca"/>
                <a:sym typeface="Lexend Deca"/>
              </a:endParaRPr>
            </a:p>
          </p:txBody>
        </p:sp>
      </p:grpSp>
      <p:grpSp>
        <p:nvGrpSpPr>
          <p:cNvPr id="902" name="Google Shape;902;p122"/>
          <p:cNvGrpSpPr/>
          <p:nvPr/>
        </p:nvGrpSpPr>
        <p:grpSpPr>
          <a:xfrm>
            <a:off x="5106222" y="1687383"/>
            <a:ext cx="3098969" cy="3026091"/>
            <a:chOff x="4193764" y="1258050"/>
            <a:chExt cx="2726286" cy="2547000"/>
          </a:xfrm>
        </p:grpSpPr>
        <p:sp>
          <p:nvSpPr>
            <p:cNvPr id="903" name="Google Shape;903;p122"/>
            <p:cNvSpPr/>
            <p:nvPr/>
          </p:nvSpPr>
          <p:spPr>
            <a:xfrm rot="2700000">
              <a:off x="5186401" y="1011412"/>
              <a:ext cx="561726" cy="3040276"/>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Lexend Deca"/>
                <a:ea typeface="Lexend Deca"/>
                <a:cs typeface="Lexend Deca"/>
                <a:sym typeface="Lexend Deca"/>
              </a:endParaRPr>
            </a:p>
          </p:txBody>
        </p:sp>
        <p:sp>
          <p:nvSpPr>
            <p:cNvPr id="904" name="Google Shape;904;p122"/>
            <p:cNvSpPr/>
            <p:nvPr/>
          </p:nvSpPr>
          <p:spPr>
            <a:xfrm>
              <a:off x="4410780" y="3205393"/>
              <a:ext cx="374100" cy="374100"/>
            </a:xfrm>
            <a:prstGeom prst="ellipse">
              <a:avLst/>
            </a:prstGeom>
            <a:solidFill>
              <a:srgbClr val="FFFFFF"/>
            </a:solidFill>
            <a:ln>
              <a:noFill/>
            </a:ln>
            <a:effectLst>
              <a:outerShdw blurRad="228600" rotWithShape="0" algn="tl" dir="5400000" dist="50800">
                <a:srgbClr val="000000">
                  <a:alpha val="549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b="1" lang="en-GB">
                  <a:solidFill>
                    <a:schemeClr val="dk2"/>
                  </a:solidFill>
                  <a:latin typeface="Lexend Deca"/>
                  <a:ea typeface="Lexend Deca"/>
                  <a:cs typeface="Lexend Deca"/>
                  <a:sym typeface="Lexend Deca"/>
                </a:rPr>
                <a:t>3</a:t>
              </a:r>
              <a:endParaRPr b="1">
                <a:solidFill>
                  <a:schemeClr val="dk2"/>
                </a:solidFill>
                <a:latin typeface="Lexend Deca"/>
                <a:ea typeface="Lexend Deca"/>
                <a:cs typeface="Lexend Deca"/>
                <a:sym typeface="Lexend Deca"/>
              </a:endParaRPr>
            </a:p>
          </p:txBody>
        </p:sp>
        <p:sp>
          <p:nvSpPr>
            <p:cNvPr id="905" name="Google Shape;905;p122"/>
            <p:cNvSpPr txBox="1"/>
            <p:nvPr/>
          </p:nvSpPr>
          <p:spPr>
            <a:xfrm rot="-2700000">
              <a:off x="4400124" y="2240504"/>
              <a:ext cx="2334301" cy="393293"/>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GB">
                  <a:solidFill>
                    <a:srgbClr val="FFFFFF"/>
                  </a:solidFill>
                  <a:latin typeface="Lexend Deca"/>
                  <a:ea typeface="Lexend Deca"/>
                  <a:cs typeface="Lexend Deca"/>
                  <a:sym typeface="Lexend Deca"/>
                </a:rPr>
                <a:t>Determine migration time</a:t>
              </a:r>
              <a:endParaRPr b="1" sz="1000">
                <a:solidFill>
                  <a:srgbClr val="FFFFFF"/>
                </a:solidFill>
                <a:latin typeface="Lexend Deca"/>
                <a:ea typeface="Lexend Deca"/>
                <a:cs typeface="Lexend Deca"/>
                <a:sym typeface="Lexend Deca"/>
              </a:endParaRPr>
            </a:p>
          </p:txBody>
        </p:sp>
        <p:sp>
          <p:nvSpPr>
            <p:cNvPr id="906" name="Google Shape;906;p122"/>
            <p:cNvSpPr txBox="1"/>
            <p:nvPr/>
          </p:nvSpPr>
          <p:spPr>
            <a:xfrm rot="-2700000">
              <a:off x="4859736" y="2550697"/>
              <a:ext cx="2203628" cy="50742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1600"/>
                </a:spcAft>
                <a:buNone/>
              </a:pPr>
              <a:r>
                <a:t/>
              </a:r>
              <a:endParaRPr sz="800">
                <a:latin typeface="Lexend Deca"/>
                <a:ea typeface="Lexend Deca"/>
                <a:cs typeface="Lexend Deca"/>
                <a:sym typeface="Lexend Deca"/>
              </a:endParaRPr>
            </a:p>
          </p:txBody>
        </p:sp>
      </p:grpSp>
      <p:sp>
        <p:nvSpPr>
          <p:cNvPr id="907" name="Google Shape;907;p122"/>
          <p:cNvSpPr txBox="1"/>
          <p:nvPr/>
        </p:nvSpPr>
        <p:spPr>
          <a:xfrm>
            <a:off x="443175" y="1206000"/>
            <a:ext cx="7278900" cy="400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GB">
                <a:solidFill>
                  <a:schemeClr val="lt2"/>
                </a:solidFill>
                <a:latin typeface="Lexend Deca"/>
                <a:ea typeface="Lexend Deca"/>
                <a:cs typeface="Lexend Deca"/>
                <a:sym typeface="Lexend Deca"/>
              </a:rPr>
              <a:t>Key actions to ensuring a smooth transition to Turnitin</a:t>
            </a:r>
            <a:endParaRPr>
              <a:solidFill>
                <a:schemeClr val="lt2"/>
              </a:solidFill>
              <a:latin typeface="Lexend Deca"/>
              <a:ea typeface="Lexend Deca"/>
              <a:cs typeface="Lexend Deca"/>
              <a:sym typeface="Lexend Deca"/>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1" name="Shape 911"/>
        <p:cNvGrpSpPr/>
        <p:nvPr/>
      </p:nvGrpSpPr>
      <p:grpSpPr>
        <a:xfrm>
          <a:off x="0" y="0"/>
          <a:ext cx="0" cy="0"/>
          <a:chOff x="0" y="0"/>
          <a:chExt cx="0" cy="0"/>
        </a:xfrm>
      </p:grpSpPr>
      <p:sp>
        <p:nvSpPr>
          <p:cNvPr id="912" name="Google Shape;912;p123"/>
          <p:cNvSpPr txBox="1"/>
          <p:nvPr>
            <p:ph idx="1" type="body"/>
          </p:nvPr>
        </p:nvSpPr>
        <p:spPr>
          <a:xfrm>
            <a:off x="763200" y="990000"/>
            <a:ext cx="5633100" cy="370800"/>
          </a:xfrm>
          <a:prstGeom prst="rect">
            <a:avLst/>
          </a:prstGeom>
        </p:spPr>
        <p:txBody>
          <a:bodyPr anchorCtr="0" anchor="t" bIns="91425" lIns="91425" spcFirstLastPara="1" rIns="91425" wrap="square" tIns="54000">
            <a:noAutofit/>
          </a:bodyPr>
          <a:lstStyle/>
          <a:p>
            <a:pPr indent="0" lvl="0" marL="0" rtl="0" algn="l">
              <a:spcBef>
                <a:spcPts val="0"/>
              </a:spcBef>
              <a:spcAft>
                <a:spcPts val="0"/>
              </a:spcAft>
              <a:buNone/>
            </a:pPr>
            <a:r>
              <a:rPr lang="en-GB" sz="2600">
                <a:solidFill>
                  <a:srgbClr val="003C46"/>
                </a:solidFill>
                <a:latin typeface="Lexend Deca"/>
                <a:ea typeface="Lexend Deca"/>
                <a:cs typeface="Lexend Deca"/>
                <a:sym typeface="Lexend Deca"/>
              </a:rPr>
              <a:t>Connect with us</a:t>
            </a:r>
            <a:endParaRPr sz="2600">
              <a:solidFill>
                <a:srgbClr val="003C46"/>
              </a:solidFill>
              <a:latin typeface="Lexend Deca"/>
              <a:ea typeface="Lexend Deca"/>
              <a:cs typeface="Lexend Deca"/>
              <a:sym typeface="Lexend Deca"/>
            </a:endParaRPr>
          </a:p>
          <a:p>
            <a:pPr indent="0" lvl="0" marL="0" rtl="0" algn="l">
              <a:spcBef>
                <a:spcPts val="0"/>
              </a:spcBef>
              <a:spcAft>
                <a:spcPts val="1600"/>
              </a:spcAft>
              <a:buNone/>
            </a:pPr>
            <a:r>
              <a:t/>
            </a:r>
            <a:endParaRPr>
              <a:latin typeface="Lexend Deca"/>
              <a:ea typeface="Lexend Deca"/>
              <a:cs typeface="Lexend Deca"/>
              <a:sym typeface="Lexend Deca"/>
            </a:endParaRPr>
          </a:p>
        </p:txBody>
      </p:sp>
      <p:sp>
        <p:nvSpPr>
          <p:cNvPr id="913" name="Google Shape;913;p123"/>
          <p:cNvSpPr txBox="1"/>
          <p:nvPr>
            <p:ph type="title"/>
          </p:nvPr>
        </p:nvSpPr>
        <p:spPr>
          <a:xfrm>
            <a:off x="763200" y="1657125"/>
            <a:ext cx="6938700" cy="698400"/>
          </a:xfrm>
          <a:prstGeom prst="rect">
            <a:avLst/>
          </a:prstGeom>
        </p:spPr>
        <p:txBody>
          <a:bodyPr anchorCtr="0" anchor="t" bIns="90000" lIns="91425" spcFirstLastPara="1" rIns="91425" wrap="square" tIns="90000">
            <a:noAutofit/>
          </a:bodyPr>
          <a:lstStyle/>
          <a:p>
            <a:pPr indent="0" lvl="0" marL="0" rtl="0" algn="l">
              <a:spcBef>
                <a:spcPts val="0"/>
              </a:spcBef>
              <a:spcAft>
                <a:spcPts val="0"/>
              </a:spcAft>
              <a:buNone/>
            </a:pPr>
            <a:r>
              <a:rPr lang="en-GB" sz="1400">
                <a:solidFill>
                  <a:schemeClr val="lt2"/>
                </a:solidFill>
              </a:rPr>
              <a:t>We’re</a:t>
            </a:r>
            <a:r>
              <a:rPr lang="en-GB" sz="1400">
                <a:solidFill>
                  <a:schemeClr val="lt2"/>
                </a:solidFill>
              </a:rPr>
              <a:t> standing by to help you start the process</a:t>
            </a:r>
            <a:endParaRPr sz="1400">
              <a:solidFill>
                <a:schemeClr val="lt2"/>
              </a:solidFill>
            </a:endParaRPr>
          </a:p>
          <a:p>
            <a:pPr indent="0" lvl="0" marL="0" rtl="0" algn="l">
              <a:spcBef>
                <a:spcPts val="0"/>
              </a:spcBef>
              <a:spcAft>
                <a:spcPts val="0"/>
              </a:spcAft>
              <a:buNone/>
            </a:pPr>
            <a:r>
              <a:t/>
            </a:r>
            <a:endParaRPr/>
          </a:p>
        </p:txBody>
      </p:sp>
      <p:sp>
        <p:nvSpPr>
          <p:cNvPr id="914" name="Google Shape;914;p123"/>
          <p:cNvSpPr txBox="1"/>
          <p:nvPr>
            <p:ph idx="2" type="body"/>
          </p:nvPr>
        </p:nvSpPr>
        <p:spPr>
          <a:xfrm>
            <a:off x="763200" y="2355525"/>
            <a:ext cx="2443500" cy="183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sz="1850">
                <a:solidFill>
                  <a:schemeClr val="dk1"/>
                </a:solidFill>
                <a:latin typeface="Lexend Deca"/>
                <a:ea typeface="Lexend Deca"/>
                <a:cs typeface="Lexend Deca"/>
                <a:sym typeface="Lexend Deca"/>
              </a:rPr>
              <a:t>Your next step</a:t>
            </a:r>
            <a:r>
              <a:rPr lang="en-GB" sz="1850">
                <a:latin typeface="Lexend Deca"/>
                <a:ea typeface="Lexend Deca"/>
                <a:cs typeface="Lexend Deca"/>
                <a:sym typeface="Lexend Deca"/>
              </a:rPr>
              <a:t> </a:t>
            </a:r>
            <a:endParaRPr sz="1850">
              <a:latin typeface="Lexend Deca"/>
              <a:ea typeface="Lexend Deca"/>
              <a:cs typeface="Lexend Deca"/>
              <a:sym typeface="Lexend Deca"/>
            </a:endParaRPr>
          </a:p>
          <a:p>
            <a:pPr indent="0" lvl="0" marL="0" rtl="0" algn="l">
              <a:spcBef>
                <a:spcPts val="0"/>
              </a:spcBef>
              <a:spcAft>
                <a:spcPts val="0"/>
              </a:spcAft>
              <a:buNone/>
            </a:pPr>
            <a:r>
              <a:t/>
            </a:r>
            <a:endParaRPr sz="1850">
              <a:latin typeface="Lexend Deca"/>
              <a:ea typeface="Lexend Deca"/>
              <a:cs typeface="Lexend Deca"/>
              <a:sym typeface="Lexend Deca"/>
            </a:endParaRPr>
          </a:p>
          <a:p>
            <a:pPr indent="0" lvl="0" marL="0" rtl="0" algn="l">
              <a:spcBef>
                <a:spcPts val="0"/>
              </a:spcBef>
              <a:spcAft>
                <a:spcPts val="0"/>
              </a:spcAft>
              <a:buNone/>
            </a:pPr>
            <a:r>
              <a:rPr lang="en-GB" sz="1400">
                <a:latin typeface="Lexend Deca"/>
                <a:ea typeface="Lexend Deca"/>
                <a:cs typeface="Lexend Deca"/>
                <a:sym typeface="Lexend Deca"/>
              </a:rPr>
              <a:t>Get in touch with us at </a:t>
            </a:r>
            <a:r>
              <a:rPr i="1" lang="en-GB" sz="1400" u="sng">
                <a:solidFill>
                  <a:schemeClr val="hlink"/>
                </a:solidFill>
                <a:latin typeface="Lexend Deca"/>
                <a:ea typeface="Lexend Deca"/>
                <a:cs typeface="Lexend Deca"/>
                <a:sym typeface="Lexend Deca"/>
                <a:hlinkClick r:id="rId3"/>
              </a:rPr>
              <a:t>ucmigration@turnitin.com</a:t>
            </a:r>
            <a:endParaRPr b="1" i="1" sz="1850">
              <a:latin typeface="Lexend Deca"/>
              <a:ea typeface="Lexend Deca"/>
              <a:cs typeface="Lexend Deca"/>
              <a:sym typeface="Lexend Deca"/>
            </a:endParaRPr>
          </a:p>
        </p:txBody>
      </p:sp>
      <p:sp>
        <p:nvSpPr>
          <p:cNvPr id="915" name="Google Shape;915;p123"/>
          <p:cNvSpPr txBox="1"/>
          <p:nvPr>
            <p:ph idx="3" type="body"/>
          </p:nvPr>
        </p:nvSpPr>
        <p:spPr>
          <a:xfrm>
            <a:off x="3474000" y="2355525"/>
            <a:ext cx="2304000" cy="183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sz="1850">
                <a:latin typeface="Lexend Deca"/>
                <a:ea typeface="Lexend Deca"/>
                <a:cs typeface="Lexend Deca"/>
                <a:sym typeface="Lexend Deca"/>
              </a:rPr>
              <a:t>Our next step</a:t>
            </a:r>
            <a:r>
              <a:rPr lang="en-GB" sz="1850">
                <a:latin typeface="Lexend Deca"/>
                <a:ea typeface="Lexend Deca"/>
                <a:cs typeface="Lexend Deca"/>
                <a:sym typeface="Lexend Deca"/>
              </a:rPr>
              <a:t> </a:t>
            </a:r>
            <a:endParaRPr sz="1850">
              <a:latin typeface="Lexend Deca"/>
              <a:ea typeface="Lexend Deca"/>
              <a:cs typeface="Lexend Deca"/>
              <a:sym typeface="Lexend Deca"/>
            </a:endParaRPr>
          </a:p>
          <a:p>
            <a:pPr indent="0" lvl="0" marL="0" rtl="0" algn="l">
              <a:spcBef>
                <a:spcPts val="0"/>
              </a:spcBef>
              <a:spcAft>
                <a:spcPts val="0"/>
              </a:spcAft>
              <a:buNone/>
            </a:pPr>
            <a:r>
              <a:t/>
            </a:r>
            <a:endParaRPr sz="1850">
              <a:latin typeface="Lexend Deca"/>
              <a:ea typeface="Lexend Deca"/>
              <a:cs typeface="Lexend Deca"/>
              <a:sym typeface="Lexend Deca"/>
            </a:endParaRPr>
          </a:p>
          <a:p>
            <a:pPr indent="0" lvl="0" marL="0" rtl="0" algn="l">
              <a:spcBef>
                <a:spcPts val="0"/>
              </a:spcBef>
              <a:spcAft>
                <a:spcPts val="0"/>
              </a:spcAft>
              <a:buNone/>
            </a:pPr>
            <a:r>
              <a:rPr lang="en-GB" sz="1400">
                <a:latin typeface="Lexend Deca"/>
                <a:ea typeface="Lexend Deca"/>
                <a:cs typeface="Lexend Deca"/>
                <a:sym typeface="Lexend Deca"/>
              </a:rPr>
              <a:t>Answer pricing, data, renewal and migration questions</a:t>
            </a:r>
            <a:r>
              <a:rPr lang="en-GB" sz="1400">
                <a:solidFill>
                  <a:srgbClr val="003C46"/>
                </a:solidFill>
                <a:latin typeface="Lexend Deca"/>
                <a:ea typeface="Lexend Deca"/>
                <a:cs typeface="Lexend Deca"/>
                <a:sym typeface="Lexend Deca"/>
              </a:rPr>
              <a:t> </a:t>
            </a:r>
            <a:endParaRPr sz="1400">
              <a:solidFill>
                <a:srgbClr val="000000"/>
              </a:solidFill>
              <a:latin typeface="Lexend Deca"/>
              <a:ea typeface="Lexend Deca"/>
              <a:cs typeface="Lexend Deca"/>
              <a:sym typeface="Lexend Deca"/>
            </a:endParaRPr>
          </a:p>
        </p:txBody>
      </p:sp>
      <p:sp>
        <p:nvSpPr>
          <p:cNvPr id="916" name="Google Shape;916;p123"/>
          <p:cNvSpPr txBox="1"/>
          <p:nvPr>
            <p:ph idx="4" type="body"/>
          </p:nvPr>
        </p:nvSpPr>
        <p:spPr>
          <a:xfrm>
            <a:off x="6217200" y="2355525"/>
            <a:ext cx="2304000" cy="183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sz="1850">
                <a:solidFill>
                  <a:schemeClr val="accent6"/>
                </a:solidFill>
                <a:latin typeface="Lexend Deca"/>
                <a:ea typeface="Lexend Deca"/>
                <a:cs typeface="Lexend Deca"/>
                <a:sym typeface="Lexend Deca"/>
              </a:rPr>
              <a:t>Key dates</a:t>
            </a:r>
            <a:r>
              <a:rPr lang="en-GB" sz="1850">
                <a:latin typeface="Lexend Deca"/>
                <a:ea typeface="Lexend Deca"/>
                <a:cs typeface="Lexend Deca"/>
                <a:sym typeface="Lexend Deca"/>
              </a:rPr>
              <a:t> </a:t>
            </a:r>
            <a:endParaRPr sz="1850">
              <a:latin typeface="Lexend Deca"/>
              <a:ea typeface="Lexend Deca"/>
              <a:cs typeface="Lexend Deca"/>
              <a:sym typeface="Lexend Deca"/>
            </a:endParaRPr>
          </a:p>
          <a:p>
            <a:pPr indent="0" lvl="0" marL="0" rtl="0" algn="l">
              <a:spcBef>
                <a:spcPts val="0"/>
              </a:spcBef>
              <a:spcAft>
                <a:spcPts val="0"/>
              </a:spcAft>
              <a:buNone/>
            </a:pPr>
            <a:r>
              <a:t/>
            </a:r>
            <a:endParaRPr sz="1850">
              <a:latin typeface="Lexend Deca"/>
              <a:ea typeface="Lexend Deca"/>
              <a:cs typeface="Lexend Deca"/>
              <a:sym typeface="Lexend Deca"/>
            </a:endParaRPr>
          </a:p>
          <a:p>
            <a:pPr indent="0" lvl="0" marL="0" rtl="0" algn="l">
              <a:spcBef>
                <a:spcPts val="0"/>
              </a:spcBef>
              <a:spcAft>
                <a:spcPts val="0"/>
              </a:spcAft>
              <a:buNone/>
            </a:pPr>
            <a:r>
              <a:rPr lang="en-GB" sz="1400">
                <a:latin typeface="Lexend Deca"/>
                <a:ea typeface="Lexend Deca"/>
                <a:cs typeface="Lexend Deca"/>
                <a:sym typeface="Lexend Deca"/>
              </a:rPr>
              <a:t>Prior to Dec 2023</a:t>
            </a:r>
            <a:r>
              <a:rPr lang="en-GB" sz="1400">
                <a:latin typeface="Lexend Deca"/>
                <a:ea typeface="Lexend Deca"/>
                <a:cs typeface="Lexend Deca"/>
                <a:sym typeface="Lexend Deca"/>
              </a:rPr>
              <a:t>, but we recommend getting in touch ASAP </a:t>
            </a:r>
            <a:endParaRPr sz="1400">
              <a:latin typeface="Lexend Deca"/>
              <a:ea typeface="Lexend Deca"/>
              <a:cs typeface="Lexend Deca"/>
              <a:sym typeface="Lexend Deca"/>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0" name="Shape 920"/>
        <p:cNvGrpSpPr/>
        <p:nvPr/>
      </p:nvGrpSpPr>
      <p:grpSpPr>
        <a:xfrm>
          <a:off x="0" y="0"/>
          <a:ext cx="0" cy="0"/>
          <a:chOff x="0" y="0"/>
          <a:chExt cx="0" cy="0"/>
        </a:xfrm>
      </p:grpSpPr>
      <p:sp>
        <p:nvSpPr>
          <p:cNvPr id="921" name="Google Shape;921;p124"/>
          <p:cNvSpPr txBox="1"/>
          <p:nvPr>
            <p:ph idx="1" type="body"/>
          </p:nvPr>
        </p:nvSpPr>
        <p:spPr>
          <a:xfrm>
            <a:off x="763200" y="990000"/>
            <a:ext cx="5633100" cy="370800"/>
          </a:xfrm>
          <a:prstGeom prst="rect">
            <a:avLst/>
          </a:prstGeom>
        </p:spPr>
        <p:txBody>
          <a:bodyPr anchorCtr="0" anchor="t" bIns="91425" lIns="91425" spcFirstLastPara="1" rIns="91425" wrap="square" tIns="54000">
            <a:noAutofit/>
          </a:bodyPr>
          <a:lstStyle/>
          <a:p>
            <a:pPr indent="0" lvl="0" marL="0" rtl="0" algn="l">
              <a:spcBef>
                <a:spcPts val="0"/>
              </a:spcBef>
              <a:spcAft>
                <a:spcPts val="0"/>
              </a:spcAft>
              <a:buNone/>
            </a:pPr>
            <a:r>
              <a:rPr lang="en-GB" sz="2600">
                <a:solidFill>
                  <a:srgbClr val="003C46"/>
                </a:solidFill>
                <a:latin typeface="Lexend Deca"/>
                <a:ea typeface="Lexend Deca"/>
                <a:cs typeface="Lexend Deca"/>
                <a:sym typeface="Lexend Deca"/>
              </a:rPr>
              <a:t>Determine renewal status</a:t>
            </a:r>
            <a:endParaRPr sz="2600">
              <a:solidFill>
                <a:srgbClr val="003C46"/>
              </a:solidFill>
              <a:latin typeface="Lexend Deca"/>
              <a:ea typeface="Lexend Deca"/>
              <a:cs typeface="Lexend Deca"/>
              <a:sym typeface="Lexend Deca"/>
            </a:endParaRPr>
          </a:p>
          <a:p>
            <a:pPr indent="0" lvl="0" marL="0" rtl="0" algn="l">
              <a:spcBef>
                <a:spcPts val="0"/>
              </a:spcBef>
              <a:spcAft>
                <a:spcPts val="1600"/>
              </a:spcAft>
              <a:buNone/>
            </a:pPr>
            <a:r>
              <a:t/>
            </a:r>
            <a:endParaRPr>
              <a:latin typeface="Lexend Deca"/>
              <a:ea typeface="Lexend Deca"/>
              <a:cs typeface="Lexend Deca"/>
              <a:sym typeface="Lexend Deca"/>
            </a:endParaRPr>
          </a:p>
        </p:txBody>
      </p:sp>
      <p:sp>
        <p:nvSpPr>
          <p:cNvPr id="922" name="Google Shape;922;p124"/>
          <p:cNvSpPr txBox="1"/>
          <p:nvPr>
            <p:ph type="title"/>
          </p:nvPr>
        </p:nvSpPr>
        <p:spPr>
          <a:xfrm>
            <a:off x="763200" y="1657125"/>
            <a:ext cx="6938700" cy="698400"/>
          </a:xfrm>
          <a:prstGeom prst="rect">
            <a:avLst/>
          </a:prstGeom>
        </p:spPr>
        <p:txBody>
          <a:bodyPr anchorCtr="0" anchor="t" bIns="90000" lIns="91425" spcFirstLastPara="1" rIns="91425" wrap="square" tIns="90000">
            <a:noAutofit/>
          </a:bodyPr>
          <a:lstStyle/>
          <a:p>
            <a:pPr indent="0" lvl="0" marL="0" rtl="0" algn="l">
              <a:spcBef>
                <a:spcPts val="0"/>
              </a:spcBef>
              <a:spcAft>
                <a:spcPts val="0"/>
              </a:spcAft>
              <a:buNone/>
            </a:pPr>
            <a:r>
              <a:rPr lang="en-GB" sz="1400">
                <a:solidFill>
                  <a:schemeClr val="lt2"/>
                </a:solidFill>
              </a:rPr>
              <a:t>You can </a:t>
            </a:r>
            <a:r>
              <a:rPr lang="en-GB" sz="1400">
                <a:solidFill>
                  <a:schemeClr val="lt2"/>
                </a:solidFill>
              </a:rPr>
              <a:t>start the migration or </a:t>
            </a:r>
            <a:r>
              <a:rPr lang="en-GB" sz="1400">
                <a:solidFill>
                  <a:schemeClr val="lt2"/>
                </a:solidFill>
              </a:rPr>
              <a:t>renew your Unicheck contract once if needed</a:t>
            </a:r>
            <a:endParaRPr sz="1400">
              <a:solidFill>
                <a:schemeClr val="lt2"/>
              </a:solidFill>
            </a:endParaRPr>
          </a:p>
          <a:p>
            <a:pPr indent="0" lvl="0" marL="0" rtl="0" algn="l">
              <a:spcBef>
                <a:spcPts val="0"/>
              </a:spcBef>
              <a:spcAft>
                <a:spcPts val="0"/>
              </a:spcAft>
              <a:buNone/>
            </a:pPr>
            <a:r>
              <a:t/>
            </a:r>
            <a:endParaRPr/>
          </a:p>
        </p:txBody>
      </p:sp>
      <p:sp>
        <p:nvSpPr>
          <p:cNvPr id="923" name="Google Shape;923;p124"/>
          <p:cNvSpPr txBox="1"/>
          <p:nvPr>
            <p:ph idx="2" type="body"/>
          </p:nvPr>
        </p:nvSpPr>
        <p:spPr>
          <a:xfrm>
            <a:off x="763200" y="2355525"/>
            <a:ext cx="2304000" cy="183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sz="1850">
                <a:solidFill>
                  <a:schemeClr val="dk1"/>
                </a:solidFill>
                <a:latin typeface="Lexend Deca"/>
                <a:ea typeface="Lexend Deca"/>
                <a:cs typeface="Lexend Deca"/>
                <a:sym typeface="Lexend Deca"/>
              </a:rPr>
              <a:t>Your next step</a:t>
            </a:r>
            <a:r>
              <a:rPr lang="en-GB" sz="1850">
                <a:latin typeface="Lexend Deca"/>
                <a:ea typeface="Lexend Deca"/>
                <a:cs typeface="Lexend Deca"/>
                <a:sym typeface="Lexend Deca"/>
              </a:rPr>
              <a:t> </a:t>
            </a:r>
            <a:endParaRPr sz="1850">
              <a:latin typeface="Lexend Deca"/>
              <a:ea typeface="Lexend Deca"/>
              <a:cs typeface="Lexend Deca"/>
              <a:sym typeface="Lexend Deca"/>
            </a:endParaRPr>
          </a:p>
          <a:p>
            <a:pPr indent="0" lvl="0" marL="0" rtl="0" algn="l">
              <a:spcBef>
                <a:spcPts val="0"/>
              </a:spcBef>
              <a:spcAft>
                <a:spcPts val="0"/>
              </a:spcAft>
              <a:buNone/>
            </a:pPr>
            <a:r>
              <a:t/>
            </a:r>
            <a:endParaRPr sz="1850">
              <a:latin typeface="Lexend Deca"/>
              <a:ea typeface="Lexend Deca"/>
              <a:cs typeface="Lexend Deca"/>
              <a:sym typeface="Lexend Deca"/>
            </a:endParaRPr>
          </a:p>
          <a:p>
            <a:pPr indent="0" lvl="0" marL="0" rtl="0" algn="l">
              <a:spcBef>
                <a:spcPts val="0"/>
              </a:spcBef>
              <a:spcAft>
                <a:spcPts val="0"/>
              </a:spcAft>
              <a:buNone/>
            </a:pPr>
            <a:r>
              <a:rPr lang="en-GB" sz="1400">
                <a:latin typeface="Lexend Deca"/>
                <a:ea typeface="Lexend Deca"/>
                <a:cs typeface="Lexend Deca"/>
                <a:sym typeface="Lexend Deca"/>
              </a:rPr>
              <a:t>Migrate to your preferred Turnitin product or r</a:t>
            </a:r>
            <a:r>
              <a:rPr lang="en-GB" sz="1400">
                <a:latin typeface="Lexend Deca"/>
                <a:ea typeface="Lexend Deca"/>
                <a:cs typeface="Lexend Deca"/>
                <a:sym typeface="Lexend Deca"/>
              </a:rPr>
              <a:t>enew Unicheck </a:t>
            </a:r>
            <a:endParaRPr sz="1400">
              <a:latin typeface="Lexend Deca"/>
              <a:ea typeface="Lexend Deca"/>
              <a:cs typeface="Lexend Deca"/>
              <a:sym typeface="Lexend Deca"/>
            </a:endParaRPr>
          </a:p>
        </p:txBody>
      </p:sp>
      <p:sp>
        <p:nvSpPr>
          <p:cNvPr id="924" name="Google Shape;924;p124"/>
          <p:cNvSpPr txBox="1"/>
          <p:nvPr>
            <p:ph idx="3" type="body"/>
          </p:nvPr>
        </p:nvSpPr>
        <p:spPr>
          <a:xfrm>
            <a:off x="3474000" y="2355525"/>
            <a:ext cx="2304000" cy="183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sz="1850">
                <a:latin typeface="Lexend Deca"/>
                <a:ea typeface="Lexend Deca"/>
                <a:cs typeface="Lexend Deca"/>
                <a:sym typeface="Lexend Deca"/>
              </a:rPr>
              <a:t>Our next step</a:t>
            </a:r>
            <a:r>
              <a:rPr lang="en-GB" sz="1850">
                <a:latin typeface="Lexend Deca"/>
                <a:ea typeface="Lexend Deca"/>
                <a:cs typeface="Lexend Deca"/>
                <a:sym typeface="Lexend Deca"/>
              </a:rPr>
              <a:t> </a:t>
            </a:r>
            <a:endParaRPr sz="1850">
              <a:latin typeface="Lexend Deca"/>
              <a:ea typeface="Lexend Deca"/>
              <a:cs typeface="Lexend Deca"/>
              <a:sym typeface="Lexend Deca"/>
            </a:endParaRPr>
          </a:p>
          <a:p>
            <a:pPr indent="0" lvl="0" marL="0" rtl="0" algn="l">
              <a:spcBef>
                <a:spcPts val="0"/>
              </a:spcBef>
              <a:spcAft>
                <a:spcPts val="0"/>
              </a:spcAft>
              <a:buNone/>
            </a:pPr>
            <a:r>
              <a:t/>
            </a:r>
            <a:endParaRPr sz="1850">
              <a:latin typeface="Lexend Deca"/>
              <a:ea typeface="Lexend Deca"/>
              <a:cs typeface="Lexend Deca"/>
              <a:sym typeface="Lexend Deca"/>
            </a:endParaRPr>
          </a:p>
          <a:p>
            <a:pPr indent="0" lvl="0" marL="0" rtl="0" algn="l">
              <a:spcBef>
                <a:spcPts val="0"/>
              </a:spcBef>
              <a:spcAft>
                <a:spcPts val="0"/>
              </a:spcAft>
              <a:buNone/>
            </a:pPr>
            <a:r>
              <a:rPr lang="en-GB" sz="1400">
                <a:latin typeface="Lexend Deca"/>
                <a:ea typeface="Lexend Deca"/>
                <a:cs typeface="Lexend Deca"/>
                <a:sym typeface="Lexend Deca"/>
              </a:rPr>
              <a:t>We’ll handle contract paperwork and help you choose a solution</a:t>
            </a:r>
            <a:endParaRPr b="1" sz="1850">
              <a:solidFill>
                <a:schemeClr val="dk1"/>
              </a:solidFill>
              <a:latin typeface="Lexend Deca"/>
              <a:ea typeface="Lexend Deca"/>
              <a:cs typeface="Lexend Deca"/>
              <a:sym typeface="Lexend Deca"/>
            </a:endParaRPr>
          </a:p>
        </p:txBody>
      </p:sp>
      <p:sp>
        <p:nvSpPr>
          <p:cNvPr id="925" name="Google Shape;925;p124"/>
          <p:cNvSpPr txBox="1"/>
          <p:nvPr>
            <p:ph idx="4" type="body"/>
          </p:nvPr>
        </p:nvSpPr>
        <p:spPr>
          <a:xfrm>
            <a:off x="6217200" y="2355525"/>
            <a:ext cx="2304000" cy="183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sz="1850">
                <a:solidFill>
                  <a:schemeClr val="accent6"/>
                </a:solidFill>
                <a:latin typeface="Lexend Deca"/>
                <a:ea typeface="Lexend Deca"/>
                <a:cs typeface="Lexend Deca"/>
                <a:sym typeface="Lexend Deca"/>
              </a:rPr>
              <a:t>Key dates</a:t>
            </a:r>
            <a:r>
              <a:rPr lang="en-GB" sz="1850">
                <a:latin typeface="Lexend Deca"/>
                <a:ea typeface="Lexend Deca"/>
                <a:cs typeface="Lexend Deca"/>
                <a:sym typeface="Lexend Deca"/>
              </a:rPr>
              <a:t> </a:t>
            </a:r>
            <a:endParaRPr sz="1850">
              <a:latin typeface="Lexend Deca"/>
              <a:ea typeface="Lexend Deca"/>
              <a:cs typeface="Lexend Deca"/>
              <a:sym typeface="Lexend Deca"/>
            </a:endParaRPr>
          </a:p>
          <a:p>
            <a:pPr indent="0" lvl="0" marL="0" rtl="0" algn="l">
              <a:spcBef>
                <a:spcPts val="0"/>
              </a:spcBef>
              <a:spcAft>
                <a:spcPts val="0"/>
              </a:spcAft>
              <a:buNone/>
            </a:pPr>
            <a:r>
              <a:t/>
            </a:r>
            <a:endParaRPr sz="1850">
              <a:latin typeface="Lexend Deca"/>
              <a:ea typeface="Lexend Deca"/>
              <a:cs typeface="Lexend Deca"/>
              <a:sym typeface="Lexend Deca"/>
            </a:endParaRPr>
          </a:p>
          <a:p>
            <a:pPr indent="0" lvl="0" marL="0" rtl="0" algn="l">
              <a:spcBef>
                <a:spcPts val="0"/>
              </a:spcBef>
              <a:spcAft>
                <a:spcPts val="0"/>
              </a:spcAft>
              <a:buNone/>
            </a:pPr>
            <a:r>
              <a:rPr lang="en-GB" sz="1400">
                <a:latin typeface="Lexend Deca"/>
                <a:ea typeface="Lexend Deca"/>
                <a:cs typeface="Lexend Deca"/>
                <a:sym typeface="Lexend Deca"/>
              </a:rPr>
              <a:t>Renewal period ends on  Dec 31, 2023</a:t>
            </a:r>
            <a:endParaRPr sz="1400">
              <a:latin typeface="Lexend Deca"/>
              <a:ea typeface="Lexend Deca"/>
              <a:cs typeface="Lexend Deca"/>
              <a:sym typeface="Lexend Deca"/>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9" name="Shape 929"/>
        <p:cNvGrpSpPr/>
        <p:nvPr/>
      </p:nvGrpSpPr>
      <p:grpSpPr>
        <a:xfrm>
          <a:off x="0" y="0"/>
          <a:ext cx="0" cy="0"/>
          <a:chOff x="0" y="0"/>
          <a:chExt cx="0" cy="0"/>
        </a:xfrm>
      </p:grpSpPr>
      <p:sp>
        <p:nvSpPr>
          <p:cNvPr id="930" name="Google Shape;930;p125"/>
          <p:cNvSpPr txBox="1"/>
          <p:nvPr>
            <p:ph idx="1" type="body"/>
          </p:nvPr>
        </p:nvSpPr>
        <p:spPr>
          <a:xfrm>
            <a:off x="763200" y="990000"/>
            <a:ext cx="5633100" cy="370800"/>
          </a:xfrm>
          <a:prstGeom prst="rect">
            <a:avLst/>
          </a:prstGeom>
        </p:spPr>
        <p:txBody>
          <a:bodyPr anchorCtr="0" anchor="t" bIns="91425" lIns="91425" spcFirstLastPara="1" rIns="91425" wrap="square" tIns="54000">
            <a:noAutofit/>
          </a:bodyPr>
          <a:lstStyle/>
          <a:p>
            <a:pPr indent="0" lvl="0" marL="0" rtl="0" algn="l">
              <a:spcBef>
                <a:spcPts val="0"/>
              </a:spcBef>
              <a:spcAft>
                <a:spcPts val="0"/>
              </a:spcAft>
              <a:buNone/>
            </a:pPr>
            <a:r>
              <a:rPr lang="en-GB" sz="2600">
                <a:solidFill>
                  <a:srgbClr val="003C46"/>
                </a:solidFill>
                <a:latin typeface="Lexend Deca"/>
                <a:ea typeface="Lexend Deca"/>
                <a:cs typeface="Lexend Deca"/>
                <a:sym typeface="Lexend Deca"/>
              </a:rPr>
              <a:t>Determine migration period</a:t>
            </a:r>
            <a:endParaRPr sz="2600">
              <a:solidFill>
                <a:srgbClr val="003C46"/>
              </a:solidFill>
              <a:latin typeface="Lexend Deca"/>
              <a:ea typeface="Lexend Deca"/>
              <a:cs typeface="Lexend Deca"/>
              <a:sym typeface="Lexend Deca"/>
            </a:endParaRPr>
          </a:p>
          <a:p>
            <a:pPr indent="0" lvl="0" marL="0" rtl="0" algn="l">
              <a:spcBef>
                <a:spcPts val="0"/>
              </a:spcBef>
              <a:spcAft>
                <a:spcPts val="1600"/>
              </a:spcAft>
              <a:buNone/>
            </a:pPr>
            <a:r>
              <a:t/>
            </a:r>
            <a:endParaRPr>
              <a:latin typeface="Lexend Deca"/>
              <a:ea typeface="Lexend Deca"/>
              <a:cs typeface="Lexend Deca"/>
              <a:sym typeface="Lexend Deca"/>
            </a:endParaRPr>
          </a:p>
        </p:txBody>
      </p:sp>
      <p:sp>
        <p:nvSpPr>
          <p:cNvPr id="931" name="Google Shape;931;p125"/>
          <p:cNvSpPr txBox="1"/>
          <p:nvPr>
            <p:ph type="title"/>
          </p:nvPr>
        </p:nvSpPr>
        <p:spPr>
          <a:xfrm>
            <a:off x="763200" y="1657125"/>
            <a:ext cx="6938700" cy="698400"/>
          </a:xfrm>
          <a:prstGeom prst="rect">
            <a:avLst/>
          </a:prstGeom>
        </p:spPr>
        <p:txBody>
          <a:bodyPr anchorCtr="0" anchor="t" bIns="90000" lIns="91425" spcFirstLastPara="1" rIns="91425" wrap="square" tIns="90000">
            <a:noAutofit/>
          </a:bodyPr>
          <a:lstStyle/>
          <a:p>
            <a:pPr indent="0" lvl="0" marL="0" rtl="0" algn="l">
              <a:spcBef>
                <a:spcPts val="0"/>
              </a:spcBef>
              <a:spcAft>
                <a:spcPts val="0"/>
              </a:spcAft>
              <a:buNone/>
            </a:pPr>
            <a:r>
              <a:rPr lang="en-GB" sz="1400">
                <a:solidFill>
                  <a:schemeClr val="lt2"/>
                </a:solidFill>
              </a:rPr>
              <a:t>Pick the migration time that works best for you</a:t>
            </a:r>
            <a:r>
              <a:rPr lang="en-GB" sz="1400">
                <a:solidFill>
                  <a:schemeClr val="lt2"/>
                </a:solidFill>
              </a:rPr>
              <a:t> </a:t>
            </a:r>
            <a:endParaRPr sz="1400">
              <a:solidFill>
                <a:schemeClr val="lt2"/>
              </a:solidFill>
            </a:endParaRPr>
          </a:p>
          <a:p>
            <a:pPr indent="0" lvl="0" marL="0" rtl="0" algn="l">
              <a:spcBef>
                <a:spcPts val="0"/>
              </a:spcBef>
              <a:spcAft>
                <a:spcPts val="0"/>
              </a:spcAft>
              <a:buNone/>
            </a:pPr>
            <a:r>
              <a:t/>
            </a:r>
            <a:endParaRPr/>
          </a:p>
        </p:txBody>
      </p:sp>
      <p:sp>
        <p:nvSpPr>
          <p:cNvPr id="932" name="Google Shape;932;p125"/>
          <p:cNvSpPr txBox="1"/>
          <p:nvPr>
            <p:ph idx="2" type="body"/>
          </p:nvPr>
        </p:nvSpPr>
        <p:spPr>
          <a:xfrm>
            <a:off x="858450" y="2355525"/>
            <a:ext cx="2304000" cy="183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sz="1850">
                <a:solidFill>
                  <a:schemeClr val="dk1"/>
                </a:solidFill>
                <a:latin typeface="Lexend Deca"/>
                <a:ea typeface="Lexend Deca"/>
                <a:cs typeface="Lexend Deca"/>
                <a:sym typeface="Lexend Deca"/>
              </a:rPr>
              <a:t>Your next step</a:t>
            </a:r>
            <a:r>
              <a:rPr lang="en-GB" sz="1850">
                <a:latin typeface="Lexend Deca"/>
                <a:ea typeface="Lexend Deca"/>
                <a:cs typeface="Lexend Deca"/>
                <a:sym typeface="Lexend Deca"/>
              </a:rPr>
              <a:t> </a:t>
            </a:r>
            <a:endParaRPr sz="1850">
              <a:latin typeface="Lexend Deca"/>
              <a:ea typeface="Lexend Deca"/>
              <a:cs typeface="Lexend Deca"/>
              <a:sym typeface="Lexend Deca"/>
            </a:endParaRPr>
          </a:p>
          <a:p>
            <a:pPr indent="0" lvl="0" marL="0" rtl="0" algn="l">
              <a:spcBef>
                <a:spcPts val="0"/>
              </a:spcBef>
              <a:spcAft>
                <a:spcPts val="0"/>
              </a:spcAft>
              <a:buNone/>
            </a:pPr>
            <a:r>
              <a:t/>
            </a:r>
            <a:endParaRPr sz="1850">
              <a:latin typeface="Lexend Deca"/>
              <a:ea typeface="Lexend Deca"/>
              <a:cs typeface="Lexend Deca"/>
              <a:sym typeface="Lexend Deca"/>
            </a:endParaRPr>
          </a:p>
          <a:p>
            <a:pPr indent="0" lvl="0" marL="0" rtl="0" algn="l">
              <a:spcBef>
                <a:spcPts val="0"/>
              </a:spcBef>
              <a:spcAft>
                <a:spcPts val="0"/>
              </a:spcAft>
              <a:buNone/>
            </a:pPr>
            <a:r>
              <a:rPr lang="en-GB" sz="1400">
                <a:latin typeface="Lexend Deca"/>
                <a:ea typeface="Lexend Deca"/>
                <a:cs typeface="Lexend Deca"/>
                <a:sym typeface="Lexend Deca"/>
              </a:rPr>
              <a:t>Choose your migration time</a:t>
            </a:r>
            <a:endParaRPr sz="1400">
              <a:latin typeface="Lexend Deca"/>
              <a:ea typeface="Lexend Deca"/>
              <a:cs typeface="Lexend Deca"/>
              <a:sym typeface="Lexend Deca"/>
            </a:endParaRPr>
          </a:p>
        </p:txBody>
      </p:sp>
      <p:sp>
        <p:nvSpPr>
          <p:cNvPr id="933" name="Google Shape;933;p125"/>
          <p:cNvSpPr txBox="1"/>
          <p:nvPr>
            <p:ph idx="3" type="body"/>
          </p:nvPr>
        </p:nvSpPr>
        <p:spPr>
          <a:xfrm>
            <a:off x="3569250" y="2355525"/>
            <a:ext cx="2304000" cy="183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sz="1850">
                <a:latin typeface="Lexend Deca"/>
                <a:ea typeface="Lexend Deca"/>
                <a:cs typeface="Lexend Deca"/>
                <a:sym typeface="Lexend Deca"/>
              </a:rPr>
              <a:t>Our next step</a:t>
            </a:r>
            <a:r>
              <a:rPr lang="en-GB" sz="1850">
                <a:latin typeface="Lexend Deca"/>
                <a:ea typeface="Lexend Deca"/>
                <a:cs typeface="Lexend Deca"/>
                <a:sym typeface="Lexend Deca"/>
              </a:rPr>
              <a:t> </a:t>
            </a:r>
            <a:endParaRPr sz="1850">
              <a:latin typeface="Lexend Deca"/>
              <a:ea typeface="Lexend Deca"/>
              <a:cs typeface="Lexend Deca"/>
              <a:sym typeface="Lexend Deca"/>
            </a:endParaRPr>
          </a:p>
          <a:p>
            <a:pPr indent="0" lvl="0" marL="0" rtl="0" algn="l">
              <a:spcBef>
                <a:spcPts val="0"/>
              </a:spcBef>
              <a:spcAft>
                <a:spcPts val="0"/>
              </a:spcAft>
              <a:buNone/>
            </a:pPr>
            <a:r>
              <a:t/>
            </a:r>
            <a:endParaRPr sz="1850">
              <a:latin typeface="Lexend Deca"/>
              <a:ea typeface="Lexend Deca"/>
              <a:cs typeface="Lexend Deca"/>
              <a:sym typeface="Lexend Deca"/>
            </a:endParaRPr>
          </a:p>
          <a:p>
            <a:pPr indent="0" lvl="0" marL="0" rtl="0" algn="l">
              <a:spcBef>
                <a:spcPts val="0"/>
              </a:spcBef>
              <a:spcAft>
                <a:spcPts val="0"/>
              </a:spcAft>
              <a:buNone/>
            </a:pPr>
            <a:r>
              <a:rPr lang="en-GB" sz="1400">
                <a:latin typeface="Lexend Deca"/>
                <a:ea typeface="Lexend Deca"/>
                <a:cs typeface="Lexend Deca"/>
                <a:sym typeface="Lexend Deca"/>
              </a:rPr>
              <a:t>Provide resources to ensure you know your options</a:t>
            </a:r>
            <a:endParaRPr b="1" sz="1850">
              <a:solidFill>
                <a:schemeClr val="dk1"/>
              </a:solidFill>
              <a:latin typeface="Lexend Deca"/>
              <a:ea typeface="Lexend Deca"/>
              <a:cs typeface="Lexend Deca"/>
              <a:sym typeface="Lexend Deca"/>
            </a:endParaRPr>
          </a:p>
        </p:txBody>
      </p:sp>
      <p:sp>
        <p:nvSpPr>
          <p:cNvPr id="934" name="Google Shape;934;p125"/>
          <p:cNvSpPr txBox="1"/>
          <p:nvPr>
            <p:ph idx="4" type="body"/>
          </p:nvPr>
        </p:nvSpPr>
        <p:spPr>
          <a:xfrm>
            <a:off x="6312450" y="2355525"/>
            <a:ext cx="2304000" cy="183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sz="1850">
                <a:solidFill>
                  <a:schemeClr val="accent6"/>
                </a:solidFill>
                <a:latin typeface="Lexend Deca"/>
                <a:ea typeface="Lexend Deca"/>
                <a:cs typeface="Lexend Deca"/>
                <a:sym typeface="Lexend Deca"/>
              </a:rPr>
              <a:t>Key dates</a:t>
            </a:r>
            <a:r>
              <a:rPr lang="en-GB" sz="1850">
                <a:latin typeface="Lexend Deca"/>
                <a:ea typeface="Lexend Deca"/>
                <a:cs typeface="Lexend Deca"/>
                <a:sym typeface="Lexend Deca"/>
              </a:rPr>
              <a:t> </a:t>
            </a:r>
            <a:endParaRPr sz="1850">
              <a:latin typeface="Lexend Deca"/>
              <a:ea typeface="Lexend Deca"/>
              <a:cs typeface="Lexend Deca"/>
              <a:sym typeface="Lexend Deca"/>
            </a:endParaRPr>
          </a:p>
          <a:p>
            <a:pPr indent="0" lvl="0" marL="0" rtl="0" algn="l">
              <a:spcBef>
                <a:spcPts val="0"/>
              </a:spcBef>
              <a:spcAft>
                <a:spcPts val="0"/>
              </a:spcAft>
              <a:buNone/>
            </a:pPr>
            <a:r>
              <a:t/>
            </a:r>
            <a:endParaRPr sz="1850">
              <a:latin typeface="Lexend Deca"/>
              <a:ea typeface="Lexend Deca"/>
              <a:cs typeface="Lexend Deca"/>
              <a:sym typeface="Lexend Deca"/>
            </a:endParaRPr>
          </a:p>
          <a:p>
            <a:pPr indent="0" lvl="0" marL="0" rtl="0" algn="l">
              <a:spcBef>
                <a:spcPts val="0"/>
              </a:spcBef>
              <a:spcAft>
                <a:spcPts val="0"/>
              </a:spcAft>
              <a:buNone/>
            </a:pPr>
            <a:r>
              <a:rPr lang="en-GB" sz="1400">
                <a:latin typeface="Lexend Deca"/>
                <a:ea typeface="Lexend Deca"/>
                <a:cs typeface="Lexend Deca"/>
                <a:sym typeface="Lexend Deca"/>
              </a:rPr>
              <a:t>Full access to Unicheck ends on Dec 31, 2024</a:t>
            </a:r>
            <a:endParaRPr sz="1400">
              <a:latin typeface="Lexend Deca"/>
              <a:ea typeface="Lexend Deca"/>
              <a:cs typeface="Lexend Deca"/>
              <a:sym typeface="Lexend Deca"/>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8" name="Shape 938"/>
        <p:cNvGrpSpPr/>
        <p:nvPr/>
      </p:nvGrpSpPr>
      <p:grpSpPr>
        <a:xfrm>
          <a:off x="0" y="0"/>
          <a:ext cx="0" cy="0"/>
          <a:chOff x="0" y="0"/>
          <a:chExt cx="0" cy="0"/>
        </a:xfrm>
      </p:grpSpPr>
      <p:sp>
        <p:nvSpPr>
          <p:cNvPr id="939" name="Google Shape;939;p126"/>
          <p:cNvSpPr txBox="1"/>
          <p:nvPr>
            <p:ph idx="4294967295" type="title"/>
          </p:nvPr>
        </p:nvSpPr>
        <p:spPr>
          <a:xfrm>
            <a:off x="370800" y="547200"/>
            <a:ext cx="8110800" cy="65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2600"/>
              <a:t>Timeline</a:t>
            </a:r>
            <a:endParaRPr sz="2600"/>
          </a:p>
        </p:txBody>
      </p:sp>
      <p:cxnSp>
        <p:nvCxnSpPr>
          <p:cNvPr id="940" name="Google Shape;940;p126"/>
          <p:cNvCxnSpPr/>
          <p:nvPr/>
        </p:nvCxnSpPr>
        <p:spPr>
          <a:xfrm>
            <a:off x="5070775" y="1275877"/>
            <a:ext cx="9300" cy="3688500"/>
          </a:xfrm>
          <a:prstGeom prst="straightConnector1">
            <a:avLst/>
          </a:prstGeom>
          <a:noFill/>
          <a:ln cap="flat" cmpd="sng" w="9525">
            <a:solidFill>
              <a:srgbClr val="B2C4C7"/>
            </a:solidFill>
            <a:prstDash val="solid"/>
            <a:round/>
            <a:headEnd len="med" w="med" type="oval"/>
            <a:tailEnd len="med" w="med" type="oval"/>
          </a:ln>
        </p:spPr>
      </p:cxnSp>
      <p:cxnSp>
        <p:nvCxnSpPr>
          <p:cNvPr id="941" name="Google Shape;941;p126"/>
          <p:cNvCxnSpPr/>
          <p:nvPr/>
        </p:nvCxnSpPr>
        <p:spPr>
          <a:xfrm>
            <a:off x="7051975" y="1275877"/>
            <a:ext cx="9300" cy="3688500"/>
          </a:xfrm>
          <a:prstGeom prst="straightConnector1">
            <a:avLst/>
          </a:prstGeom>
          <a:noFill/>
          <a:ln cap="flat" cmpd="sng" w="9525">
            <a:solidFill>
              <a:srgbClr val="B2C4C7"/>
            </a:solidFill>
            <a:prstDash val="solid"/>
            <a:round/>
            <a:headEnd len="med" w="med" type="oval"/>
            <a:tailEnd len="med" w="med" type="oval"/>
          </a:ln>
        </p:spPr>
      </p:cxnSp>
      <p:cxnSp>
        <p:nvCxnSpPr>
          <p:cNvPr id="942" name="Google Shape;942;p126"/>
          <p:cNvCxnSpPr/>
          <p:nvPr/>
        </p:nvCxnSpPr>
        <p:spPr>
          <a:xfrm>
            <a:off x="3241975" y="1275877"/>
            <a:ext cx="9300" cy="3688500"/>
          </a:xfrm>
          <a:prstGeom prst="straightConnector1">
            <a:avLst/>
          </a:prstGeom>
          <a:noFill/>
          <a:ln cap="flat" cmpd="sng" w="9525">
            <a:solidFill>
              <a:srgbClr val="B2C4C7"/>
            </a:solidFill>
            <a:prstDash val="solid"/>
            <a:round/>
            <a:headEnd len="med" w="med" type="oval"/>
            <a:tailEnd len="med" w="med" type="oval"/>
          </a:ln>
        </p:spPr>
      </p:cxnSp>
      <p:cxnSp>
        <p:nvCxnSpPr>
          <p:cNvPr id="943" name="Google Shape;943;p126"/>
          <p:cNvCxnSpPr/>
          <p:nvPr/>
        </p:nvCxnSpPr>
        <p:spPr>
          <a:xfrm>
            <a:off x="4156375" y="1662649"/>
            <a:ext cx="9300" cy="3114000"/>
          </a:xfrm>
          <a:prstGeom prst="straightConnector1">
            <a:avLst/>
          </a:prstGeom>
          <a:noFill/>
          <a:ln cap="flat" cmpd="sng" w="9525">
            <a:solidFill>
              <a:srgbClr val="003C46"/>
            </a:solidFill>
            <a:prstDash val="dot"/>
            <a:round/>
            <a:headEnd len="med" w="med" type="none"/>
            <a:tailEnd len="med" w="med" type="none"/>
          </a:ln>
        </p:spPr>
      </p:cxnSp>
      <p:cxnSp>
        <p:nvCxnSpPr>
          <p:cNvPr id="944" name="Google Shape;944;p126"/>
          <p:cNvCxnSpPr/>
          <p:nvPr/>
        </p:nvCxnSpPr>
        <p:spPr>
          <a:xfrm>
            <a:off x="6061375" y="1662649"/>
            <a:ext cx="9300" cy="3114000"/>
          </a:xfrm>
          <a:prstGeom prst="straightConnector1">
            <a:avLst/>
          </a:prstGeom>
          <a:noFill/>
          <a:ln cap="flat" cmpd="sng" w="9525">
            <a:solidFill>
              <a:srgbClr val="003C46"/>
            </a:solidFill>
            <a:prstDash val="dot"/>
            <a:round/>
            <a:headEnd len="med" w="med" type="none"/>
            <a:tailEnd len="med" w="med" type="none"/>
          </a:ln>
        </p:spPr>
      </p:cxnSp>
      <p:cxnSp>
        <p:nvCxnSpPr>
          <p:cNvPr id="945" name="Google Shape;945;p126"/>
          <p:cNvCxnSpPr/>
          <p:nvPr/>
        </p:nvCxnSpPr>
        <p:spPr>
          <a:xfrm>
            <a:off x="8042575" y="1662649"/>
            <a:ext cx="9300" cy="3114000"/>
          </a:xfrm>
          <a:prstGeom prst="straightConnector1">
            <a:avLst/>
          </a:prstGeom>
          <a:noFill/>
          <a:ln cap="flat" cmpd="sng" w="9525">
            <a:solidFill>
              <a:srgbClr val="003C46"/>
            </a:solidFill>
            <a:prstDash val="dot"/>
            <a:round/>
            <a:headEnd len="med" w="med" type="none"/>
            <a:tailEnd len="med" w="med" type="none"/>
          </a:ln>
        </p:spPr>
      </p:cxnSp>
      <p:cxnSp>
        <p:nvCxnSpPr>
          <p:cNvPr id="946" name="Google Shape;946;p126"/>
          <p:cNvCxnSpPr/>
          <p:nvPr/>
        </p:nvCxnSpPr>
        <p:spPr>
          <a:xfrm>
            <a:off x="2433150" y="1662649"/>
            <a:ext cx="9300" cy="3114000"/>
          </a:xfrm>
          <a:prstGeom prst="straightConnector1">
            <a:avLst/>
          </a:prstGeom>
          <a:noFill/>
          <a:ln cap="flat" cmpd="sng" w="9525">
            <a:solidFill>
              <a:srgbClr val="003C46"/>
            </a:solidFill>
            <a:prstDash val="dot"/>
            <a:round/>
            <a:headEnd len="med" w="med" type="none"/>
            <a:tailEnd len="med" w="med" type="none"/>
          </a:ln>
        </p:spPr>
      </p:cxnSp>
      <p:sp>
        <p:nvSpPr>
          <p:cNvPr id="947" name="Google Shape;947;p126"/>
          <p:cNvSpPr txBox="1"/>
          <p:nvPr/>
        </p:nvSpPr>
        <p:spPr>
          <a:xfrm>
            <a:off x="1706175" y="1269237"/>
            <a:ext cx="13590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1000">
                <a:solidFill>
                  <a:srgbClr val="003C46"/>
                </a:solidFill>
                <a:latin typeface="Open Sans ExtraBold"/>
                <a:ea typeface="Open Sans ExtraBold"/>
                <a:cs typeface="Open Sans ExtraBold"/>
                <a:sym typeface="Open Sans ExtraBold"/>
              </a:rPr>
              <a:t>Q1 2023</a:t>
            </a:r>
            <a:endParaRPr sz="1000">
              <a:solidFill>
                <a:srgbClr val="003C46"/>
              </a:solidFill>
              <a:latin typeface="Open Sans ExtraBold"/>
              <a:ea typeface="Open Sans ExtraBold"/>
              <a:cs typeface="Open Sans ExtraBold"/>
              <a:sym typeface="Open Sans ExtraBold"/>
            </a:endParaRPr>
          </a:p>
        </p:txBody>
      </p:sp>
      <p:sp>
        <p:nvSpPr>
          <p:cNvPr id="948" name="Google Shape;948;p126"/>
          <p:cNvSpPr txBox="1"/>
          <p:nvPr/>
        </p:nvSpPr>
        <p:spPr>
          <a:xfrm>
            <a:off x="3279803" y="1269237"/>
            <a:ext cx="16194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1000">
                <a:solidFill>
                  <a:srgbClr val="003C46"/>
                </a:solidFill>
                <a:latin typeface="Open Sans ExtraBold"/>
                <a:ea typeface="Open Sans ExtraBold"/>
                <a:cs typeface="Open Sans ExtraBold"/>
                <a:sym typeface="Open Sans ExtraBold"/>
              </a:rPr>
              <a:t>Q2 2023</a:t>
            </a:r>
            <a:endParaRPr sz="1000">
              <a:solidFill>
                <a:srgbClr val="003C46"/>
              </a:solidFill>
              <a:latin typeface="Open Sans ExtraBold"/>
              <a:ea typeface="Open Sans ExtraBold"/>
              <a:cs typeface="Open Sans ExtraBold"/>
              <a:sym typeface="Open Sans ExtraBold"/>
            </a:endParaRPr>
          </a:p>
        </p:txBody>
      </p:sp>
      <p:sp>
        <p:nvSpPr>
          <p:cNvPr id="949" name="Google Shape;949;p126"/>
          <p:cNvSpPr txBox="1"/>
          <p:nvPr/>
        </p:nvSpPr>
        <p:spPr>
          <a:xfrm>
            <a:off x="5256325" y="1269237"/>
            <a:ext cx="16194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1000">
                <a:solidFill>
                  <a:srgbClr val="003C46"/>
                </a:solidFill>
                <a:latin typeface="Open Sans ExtraBold"/>
                <a:ea typeface="Open Sans ExtraBold"/>
                <a:cs typeface="Open Sans ExtraBold"/>
                <a:sym typeface="Open Sans ExtraBold"/>
              </a:rPr>
              <a:t>Q3 2023</a:t>
            </a:r>
            <a:endParaRPr sz="1000">
              <a:solidFill>
                <a:srgbClr val="003C46"/>
              </a:solidFill>
              <a:latin typeface="Open Sans ExtraBold"/>
              <a:ea typeface="Open Sans ExtraBold"/>
              <a:cs typeface="Open Sans ExtraBold"/>
              <a:sym typeface="Open Sans ExtraBold"/>
            </a:endParaRPr>
          </a:p>
        </p:txBody>
      </p:sp>
      <p:sp>
        <p:nvSpPr>
          <p:cNvPr id="950" name="Google Shape;950;p126"/>
          <p:cNvSpPr txBox="1"/>
          <p:nvPr/>
        </p:nvSpPr>
        <p:spPr>
          <a:xfrm>
            <a:off x="7237525" y="1269237"/>
            <a:ext cx="1590000" cy="2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1000">
                <a:solidFill>
                  <a:srgbClr val="003C46"/>
                </a:solidFill>
                <a:latin typeface="Open Sans ExtraBold"/>
                <a:ea typeface="Open Sans ExtraBold"/>
                <a:cs typeface="Open Sans ExtraBold"/>
                <a:sym typeface="Open Sans ExtraBold"/>
              </a:rPr>
              <a:t>Q4 2023</a:t>
            </a:r>
            <a:endParaRPr sz="1000">
              <a:solidFill>
                <a:srgbClr val="003C46"/>
              </a:solidFill>
              <a:latin typeface="Open Sans ExtraBold"/>
              <a:ea typeface="Open Sans ExtraBold"/>
              <a:cs typeface="Open Sans ExtraBold"/>
              <a:sym typeface="Open Sans ExtraBold"/>
            </a:endParaRPr>
          </a:p>
          <a:p>
            <a:pPr indent="0" lvl="0" marL="0" rtl="0" algn="ctr">
              <a:spcBef>
                <a:spcPts val="0"/>
              </a:spcBef>
              <a:spcAft>
                <a:spcPts val="0"/>
              </a:spcAft>
              <a:buNone/>
            </a:pPr>
            <a:r>
              <a:t/>
            </a:r>
            <a:endParaRPr sz="1000">
              <a:solidFill>
                <a:srgbClr val="003C46"/>
              </a:solidFill>
              <a:latin typeface="Open Sans ExtraBold"/>
              <a:ea typeface="Open Sans ExtraBold"/>
              <a:cs typeface="Open Sans ExtraBold"/>
              <a:sym typeface="Open Sans ExtraBold"/>
            </a:endParaRPr>
          </a:p>
        </p:txBody>
      </p:sp>
      <p:sp>
        <p:nvSpPr>
          <p:cNvPr id="951" name="Google Shape;951;p126"/>
          <p:cNvSpPr/>
          <p:nvPr/>
        </p:nvSpPr>
        <p:spPr>
          <a:xfrm>
            <a:off x="1629975" y="1535575"/>
            <a:ext cx="7192500" cy="1625100"/>
          </a:xfrm>
          <a:prstGeom prst="roundRect">
            <a:avLst>
              <a:gd fmla="val 4761" name="adj"/>
            </a:avLst>
          </a:prstGeom>
          <a:noFill/>
          <a:ln cap="flat" cmpd="sng" w="9525">
            <a:solidFill>
              <a:srgbClr val="003C46"/>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126"/>
          <p:cNvSpPr/>
          <p:nvPr/>
        </p:nvSpPr>
        <p:spPr>
          <a:xfrm>
            <a:off x="369125" y="1662650"/>
            <a:ext cx="1185300" cy="2967600"/>
          </a:xfrm>
          <a:prstGeom prst="roundRect">
            <a:avLst>
              <a:gd fmla="val 7616" name="adj"/>
            </a:avLst>
          </a:prstGeom>
          <a:solidFill>
            <a:srgbClr val="003C46"/>
          </a:solidFill>
          <a:ln>
            <a:noFill/>
          </a:ln>
          <a:effectLst>
            <a:outerShdw blurRad="85725" rotWithShape="0" algn="bl" dir="5400000" dist="47625">
              <a:srgbClr val="000000">
                <a:alpha val="7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b="1" lang="en-GB" sz="1000">
                <a:solidFill>
                  <a:srgbClr val="FFFFFF"/>
                </a:solidFill>
                <a:latin typeface="Lexend Deca"/>
                <a:ea typeface="Lexend Deca"/>
                <a:cs typeface="Lexend Deca"/>
                <a:sym typeface="Lexend Deca"/>
              </a:rPr>
              <a:t>Overview</a:t>
            </a:r>
            <a:endParaRPr b="1" sz="1000">
              <a:solidFill>
                <a:srgbClr val="FFFFFF"/>
              </a:solidFill>
              <a:latin typeface="Lexend Deca"/>
              <a:ea typeface="Lexend Deca"/>
              <a:cs typeface="Lexend Deca"/>
              <a:sym typeface="Lexend Deca"/>
            </a:endParaRPr>
          </a:p>
        </p:txBody>
      </p:sp>
      <p:sp>
        <p:nvSpPr>
          <p:cNvPr id="953" name="Google Shape;953;p126"/>
          <p:cNvSpPr/>
          <p:nvPr/>
        </p:nvSpPr>
        <p:spPr>
          <a:xfrm>
            <a:off x="3320725" y="2305125"/>
            <a:ext cx="766200" cy="737700"/>
          </a:xfrm>
          <a:prstGeom prst="roundRect">
            <a:avLst>
              <a:gd fmla="val 16667" name="adj"/>
            </a:avLst>
          </a:prstGeom>
          <a:solidFill>
            <a:schemeClr val="accent4"/>
          </a:solidFill>
          <a:ln>
            <a:noFill/>
          </a:ln>
          <a:effectLst>
            <a:outerShdw blurRad="142875" rotWithShape="0" algn="bl" dir="3120000" dist="47625">
              <a:srgbClr val="000000">
                <a:alpha val="25000"/>
              </a:srgbClr>
            </a:outerShdw>
          </a:effectLst>
        </p:spPr>
        <p:txBody>
          <a:bodyPr anchorCtr="0" anchor="ctr" bIns="91425" lIns="0" spcFirstLastPara="1" rIns="0" wrap="square" tIns="91425">
            <a:noAutofit/>
          </a:bodyPr>
          <a:lstStyle/>
          <a:p>
            <a:pPr indent="0" lvl="0" marL="0" rtl="0" algn="ctr">
              <a:spcBef>
                <a:spcPts val="0"/>
              </a:spcBef>
              <a:spcAft>
                <a:spcPts val="0"/>
              </a:spcAft>
              <a:buNone/>
            </a:pPr>
            <a:r>
              <a:rPr b="1" lang="en-GB" sz="800">
                <a:solidFill>
                  <a:schemeClr val="dk2"/>
                </a:solidFill>
                <a:latin typeface="Open Sans"/>
                <a:ea typeface="Open Sans"/>
                <a:cs typeface="Open Sans"/>
                <a:sym typeface="Open Sans"/>
              </a:rPr>
              <a:t>April 18: </a:t>
            </a:r>
            <a:r>
              <a:rPr lang="en-GB" sz="800">
                <a:solidFill>
                  <a:schemeClr val="dk2"/>
                </a:solidFill>
                <a:latin typeface="Open Sans"/>
                <a:ea typeface="Open Sans"/>
                <a:cs typeface="Open Sans"/>
                <a:sym typeface="Open Sans"/>
              </a:rPr>
              <a:t>informational webinar</a:t>
            </a:r>
            <a:endParaRPr sz="800">
              <a:solidFill>
                <a:schemeClr val="dk2"/>
              </a:solidFill>
              <a:latin typeface="Open Sans"/>
              <a:ea typeface="Open Sans"/>
              <a:cs typeface="Open Sans"/>
              <a:sym typeface="Open Sans"/>
            </a:endParaRPr>
          </a:p>
        </p:txBody>
      </p:sp>
      <p:sp>
        <p:nvSpPr>
          <p:cNvPr id="954" name="Google Shape;954;p126"/>
          <p:cNvSpPr/>
          <p:nvPr/>
        </p:nvSpPr>
        <p:spPr>
          <a:xfrm>
            <a:off x="5158829" y="2305125"/>
            <a:ext cx="823800" cy="737700"/>
          </a:xfrm>
          <a:prstGeom prst="roundRect">
            <a:avLst>
              <a:gd fmla="val 16667" name="adj"/>
            </a:avLst>
          </a:prstGeom>
          <a:solidFill>
            <a:schemeClr val="dk2"/>
          </a:solidFill>
          <a:ln>
            <a:noFill/>
          </a:ln>
          <a:effectLst>
            <a:outerShdw blurRad="142875" rotWithShape="0" algn="bl" dir="3120000" dist="47625">
              <a:srgbClr val="000000">
                <a:alpha val="25000"/>
              </a:srgbClr>
            </a:outerShdw>
          </a:effectLst>
        </p:spPr>
        <p:txBody>
          <a:bodyPr anchorCtr="0" anchor="ctr" bIns="91425" lIns="0" spcFirstLastPara="1" rIns="0" wrap="square" tIns="91425">
            <a:noAutofit/>
          </a:bodyPr>
          <a:lstStyle/>
          <a:p>
            <a:pPr indent="0" lvl="0" marL="0" rtl="0" algn="ctr">
              <a:spcBef>
                <a:spcPts val="0"/>
              </a:spcBef>
              <a:spcAft>
                <a:spcPts val="0"/>
              </a:spcAft>
              <a:buNone/>
            </a:pPr>
            <a:r>
              <a:rPr lang="en-GB" sz="800">
                <a:solidFill>
                  <a:srgbClr val="FFFFFF"/>
                </a:solidFill>
                <a:latin typeface="Open Sans"/>
                <a:ea typeface="Open Sans"/>
                <a:cs typeface="Open Sans"/>
                <a:sym typeface="Open Sans"/>
              </a:rPr>
              <a:t>July Migration </a:t>
            </a:r>
            <a:endParaRPr sz="800">
              <a:solidFill>
                <a:srgbClr val="FFFFFF"/>
              </a:solidFill>
              <a:latin typeface="Open Sans"/>
              <a:ea typeface="Open Sans"/>
              <a:cs typeface="Open Sans"/>
              <a:sym typeface="Open Sans"/>
            </a:endParaRPr>
          </a:p>
        </p:txBody>
      </p:sp>
      <p:sp>
        <p:nvSpPr>
          <p:cNvPr id="955" name="Google Shape;955;p126"/>
          <p:cNvSpPr/>
          <p:nvPr/>
        </p:nvSpPr>
        <p:spPr>
          <a:xfrm>
            <a:off x="6149422" y="2305125"/>
            <a:ext cx="823800" cy="737700"/>
          </a:xfrm>
          <a:prstGeom prst="roundRect">
            <a:avLst>
              <a:gd fmla="val 16667" name="adj"/>
            </a:avLst>
          </a:prstGeom>
          <a:solidFill>
            <a:schemeClr val="dk2"/>
          </a:solidFill>
          <a:ln>
            <a:noFill/>
          </a:ln>
          <a:effectLst>
            <a:outerShdw blurRad="142875" rotWithShape="0" algn="bl" dir="3120000" dist="47625">
              <a:srgbClr val="000000">
                <a:alpha val="25000"/>
              </a:srgbClr>
            </a:outerShdw>
          </a:effectLst>
        </p:spPr>
        <p:txBody>
          <a:bodyPr anchorCtr="0" anchor="ctr" bIns="91425" lIns="0" spcFirstLastPara="1" rIns="0" wrap="square" tIns="91425">
            <a:noAutofit/>
          </a:bodyPr>
          <a:lstStyle/>
          <a:p>
            <a:pPr indent="0" lvl="0" marL="0" rtl="0" algn="ctr">
              <a:spcBef>
                <a:spcPts val="0"/>
              </a:spcBef>
              <a:spcAft>
                <a:spcPts val="0"/>
              </a:spcAft>
              <a:buNone/>
            </a:pPr>
            <a:r>
              <a:rPr lang="en-GB" sz="800">
                <a:solidFill>
                  <a:srgbClr val="FFFFFF"/>
                </a:solidFill>
                <a:latin typeface="Open Sans"/>
                <a:ea typeface="Open Sans"/>
                <a:cs typeface="Open Sans"/>
                <a:sym typeface="Open Sans"/>
              </a:rPr>
              <a:t>Aug Migration </a:t>
            </a:r>
            <a:endParaRPr sz="800">
              <a:solidFill>
                <a:srgbClr val="FFFFFF"/>
              </a:solidFill>
              <a:latin typeface="Open Sans"/>
              <a:ea typeface="Open Sans"/>
              <a:cs typeface="Open Sans"/>
              <a:sym typeface="Open Sans"/>
            </a:endParaRPr>
          </a:p>
        </p:txBody>
      </p:sp>
      <p:sp>
        <p:nvSpPr>
          <p:cNvPr id="956" name="Google Shape;956;p126"/>
          <p:cNvSpPr/>
          <p:nvPr/>
        </p:nvSpPr>
        <p:spPr>
          <a:xfrm>
            <a:off x="4206325" y="2305125"/>
            <a:ext cx="823800" cy="737700"/>
          </a:xfrm>
          <a:prstGeom prst="roundRect">
            <a:avLst>
              <a:gd fmla="val 16667" name="adj"/>
            </a:avLst>
          </a:prstGeom>
          <a:solidFill>
            <a:schemeClr val="dk2"/>
          </a:solidFill>
          <a:ln>
            <a:noFill/>
          </a:ln>
          <a:effectLst>
            <a:outerShdw blurRad="142875" rotWithShape="0" algn="bl" dir="3120000" dist="47625">
              <a:srgbClr val="000000">
                <a:alpha val="25000"/>
              </a:srgbClr>
            </a:outerShdw>
          </a:effectLst>
        </p:spPr>
        <p:txBody>
          <a:bodyPr anchorCtr="0" anchor="ctr" bIns="91425" lIns="0" spcFirstLastPara="1" rIns="0" wrap="square" tIns="91425">
            <a:noAutofit/>
          </a:bodyPr>
          <a:lstStyle/>
          <a:p>
            <a:pPr indent="0" lvl="0" marL="0" rtl="0" algn="ctr">
              <a:spcBef>
                <a:spcPts val="0"/>
              </a:spcBef>
              <a:spcAft>
                <a:spcPts val="0"/>
              </a:spcAft>
              <a:buNone/>
            </a:pPr>
            <a:r>
              <a:rPr lang="en-GB" sz="800">
                <a:solidFill>
                  <a:srgbClr val="FFFFFF"/>
                </a:solidFill>
                <a:latin typeface="Open Sans"/>
                <a:ea typeface="Open Sans"/>
                <a:cs typeface="Open Sans"/>
                <a:sym typeface="Open Sans"/>
              </a:rPr>
              <a:t>June Migration </a:t>
            </a:r>
            <a:endParaRPr sz="800">
              <a:solidFill>
                <a:srgbClr val="FFFFFF"/>
              </a:solidFill>
              <a:latin typeface="Open Sans"/>
              <a:ea typeface="Open Sans"/>
              <a:cs typeface="Open Sans"/>
              <a:sym typeface="Open Sans"/>
            </a:endParaRPr>
          </a:p>
        </p:txBody>
      </p:sp>
      <p:sp>
        <p:nvSpPr>
          <p:cNvPr id="957" name="Google Shape;957;p126"/>
          <p:cNvSpPr/>
          <p:nvPr/>
        </p:nvSpPr>
        <p:spPr>
          <a:xfrm>
            <a:off x="8137525" y="2071875"/>
            <a:ext cx="618900" cy="549300"/>
          </a:xfrm>
          <a:prstGeom prst="roundRect">
            <a:avLst>
              <a:gd fmla="val 16667" name="adj"/>
            </a:avLst>
          </a:prstGeom>
          <a:solidFill>
            <a:schemeClr val="dk2"/>
          </a:solidFill>
          <a:ln>
            <a:noFill/>
          </a:ln>
          <a:effectLst>
            <a:outerShdw blurRad="142875" rotWithShape="0" algn="bl" dir="3120000" dist="47625">
              <a:srgbClr val="000000">
                <a:alpha val="25000"/>
              </a:srgbClr>
            </a:outerShdw>
          </a:effectLst>
        </p:spPr>
        <p:txBody>
          <a:bodyPr anchorCtr="0" anchor="ctr" bIns="91425" lIns="0" spcFirstLastPara="1" rIns="0" wrap="square" tIns="91425">
            <a:noAutofit/>
          </a:bodyPr>
          <a:lstStyle/>
          <a:p>
            <a:pPr indent="0" lvl="0" marL="0" rtl="0" algn="ctr">
              <a:spcBef>
                <a:spcPts val="0"/>
              </a:spcBef>
              <a:spcAft>
                <a:spcPts val="0"/>
              </a:spcAft>
              <a:buNone/>
            </a:pPr>
            <a:r>
              <a:rPr lang="en-GB" sz="800">
                <a:solidFill>
                  <a:srgbClr val="FFFFFF"/>
                </a:solidFill>
                <a:latin typeface="Open Sans"/>
                <a:ea typeface="Open Sans"/>
                <a:cs typeface="Open Sans"/>
                <a:sym typeface="Open Sans"/>
              </a:rPr>
              <a:t>Dec Migration </a:t>
            </a:r>
            <a:endParaRPr sz="800">
              <a:solidFill>
                <a:srgbClr val="FFFFFF"/>
              </a:solidFill>
              <a:latin typeface="Open Sans"/>
              <a:ea typeface="Open Sans"/>
              <a:cs typeface="Open Sans"/>
              <a:sym typeface="Open Sans"/>
            </a:endParaRPr>
          </a:p>
        </p:txBody>
      </p:sp>
      <p:sp>
        <p:nvSpPr>
          <p:cNvPr id="958" name="Google Shape;958;p126"/>
          <p:cNvSpPr/>
          <p:nvPr/>
        </p:nvSpPr>
        <p:spPr>
          <a:xfrm>
            <a:off x="1629975" y="3333750"/>
            <a:ext cx="7192500" cy="1442700"/>
          </a:xfrm>
          <a:prstGeom prst="roundRect">
            <a:avLst>
              <a:gd fmla="val 4761" name="adj"/>
            </a:avLst>
          </a:prstGeom>
          <a:noFill/>
          <a:ln cap="flat" cmpd="sng" w="9525">
            <a:solidFill>
              <a:srgbClr val="003C46"/>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126"/>
          <p:cNvSpPr txBox="1"/>
          <p:nvPr/>
        </p:nvSpPr>
        <p:spPr>
          <a:xfrm>
            <a:off x="1718700" y="3160675"/>
            <a:ext cx="1359000" cy="1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solidFill>
                  <a:srgbClr val="003C46"/>
                </a:solidFill>
                <a:latin typeface="Open Sans ExtraBold"/>
                <a:ea typeface="Open Sans ExtraBold"/>
                <a:cs typeface="Open Sans ExtraBold"/>
                <a:sym typeface="Open Sans ExtraBold"/>
              </a:rPr>
              <a:t>Q1 2024</a:t>
            </a:r>
            <a:endParaRPr sz="1000">
              <a:solidFill>
                <a:srgbClr val="003C46"/>
              </a:solidFill>
              <a:latin typeface="Open Sans ExtraBold"/>
              <a:ea typeface="Open Sans ExtraBold"/>
              <a:cs typeface="Open Sans ExtraBold"/>
              <a:sym typeface="Open Sans ExtraBold"/>
            </a:endParaRPr>
          </a:p>
        </p:txBody>
      </p:sp>
      <p:sp>
        <p:nvSpPr>
          <p:cNvPr id="960" name="Google Shape;960;p126"/>
          <p:cNvSpPr txBox="1"/>
          <p:nvPr/>
        </p:nvSpPr>
        <p:spPr>
          <a:xfrm>
            <a:off x="3351325" y="3160525"/>
            <a:ext cx="1619400" cy="1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solidFill>
                  <a:srgbClr val="003C46"/>
                </a:solidFill>
                <a:latin typeface="Open Sans ExtraBold"/>
                <a:ea typeface="Open Sans ExtraBold"/>
                <a:cs typeface="Open Sans ExtraBold"/>
                <a:sym typeface="Open Sans ExtraBold"/>
              </a:rPr>
              <a:t>Q2 2024</a:t>
            </a:r>
            <a:endParaRPr sz="1000">
              <a:solidFill>
                <a:srgbClr val="003C46"/>
              </a:solidFill>
              <a:latin typeface="Open Sans ExtraBold"/>
              <a:ea typeface="Open Sans ExtraBold"/>
              <a:cs typeface="Open Sans ExtraBold"/>
              <a:sym typeface="Open Sans ExtraBold"/>
            </a:endParaRPr>
          </a:p>
        </p:txBody>
      </p:sp>
      <p:sp>
        <p:nvSpPr>
          <p:cNvPr id="961" name="Google Shape;961;p126"/>
          <p:cNvSpPr txBox="1"/>
          <p:nvPr/>
        </p:nvSpPr>
        <p:spPr>
          <a:xfrm>
            <a:off x="5256325" y="3160524"/>
            <a:ext cx="1619400" cy="20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solidFill>
                  <a:srgbClr val="003C46"/>
                </a:solidFill>
                <a:latin typeface="Open Sans ExtraBold"/>
                <a:ea typeface="Open Sans ExtraBold"/>
                <a:cs typeface="Open Sans ExtraBold"/>
                <a:sym typeface="Open Sans ExtraBold"/>
              </a:rPr>
              <a:t>Q3 2024</a:t>
            </a:r>
            <a:endParaRPr sz="1000">
              <a:solidFill>
                <a:srgbClr val="003C46"/>
              </a:solidFill>
              <a:latin typeface="Open Sans ExtraBold"/>
              <a:ea typeface="Open Sans ExtraBold"/>
              <a:cs typeface="Open Sans ExtraBold"/>
              <a:sym typeface="Open Sans ExtraBold"/>
            </a:endParaRPr>
          </a:p>
        </p:txBody>
      </p:sp>
      <p:sp>
        <p:nvSpPr>
          <p:cNvPr id="962" name="Google Shape;962;p126"/>
          <p:cNvSpPr txBox="1"/>
          <p:nvPr/>
        </p:nvSpPr>
        <p:spPr>
          <a:xfrm>
            <a:off x="7237525" y="3160524"/>
            <a:ext cx="1590000" cy="20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solidFill>
                  <a:srgbClr val="003C46"/>
                </a:solidFill>
                <a:latin typeface="Open Sans ExtraBold"/>
                <a:ea typeface="Open Sans ExtraBold"/>
                <a:cs typeface="Open Sans ExtraBold"/>
                <a:sym typeface="Open Sans ExtraBold"/>
              </a:rPr>
              <a:t>Q4 2024</a:t>
            </a:r>
            <a:endParaRPr sz="1000">
              <a:solidFill>
                <a:srgbClr val="003C46"/>
              </a:solidFill>
              <a:latin typeface="Open Sans ExtraBold"/>
              <a:ea typeface="Open Sans ExtraBold"/>
              <a:cs typeface="Open Sans ExtraBold"/>
              <a:sym typeface="Open Sans ExtraBold"/>
            </a:endParaRPr>
          </a:p>
        </p:txBody>
      </p:sp>
      <p:sp>
        <p:nvSpPr>
          <p:cNvPr id="963" name="Google Shape;963;p126"/>
          <p:cNvSpPr/>
          <p:nvPr/>
        </p:nvSpPr>
        <p:spPr>
          <a:xfrm>
            <a:off x="8134550" y="3837450"/>
            <a:ext cx="618900" cy="737700"/>
          </a:xfrm>
          <a:prstGeom prst="roundRect">
            <a:avLst>
              <a:gd fmla="val 16667" name="adj"/>
            </a:avLst>
          </a:prstGeom>
          <a:solidFill>
            <a:schemeClr val="accent4"/>
          </a:solidFill>
          <a:ln>
            <a:noFill/>
          </a:ln>
          <a:effectLst>
            <a:outerShdw blurRad="142875" rotWithShape="0" algn="bl" dir="3120000" dist="47625">
              <a:srgbClr val="000000">
                <a:alpha val="25000"/>
              </a:srgbClr>
            </a:outerShdw>
          </a:effectLst>
        </p:spPr>
        <p:txBody>
          <a:bodyPr anchorCtr="0" anchor="ctr" bIns="91425" lIns="0" spcFirstLastPara="1" rIns="0" wrap="square" tIns="91425">
            <a:noAutofit/>
          </a:bodyPr>
          <a:lstStyle/>
          <a:p>
            <a:pPr indent="0" lvl="0" marL="0" rtl="0" algn="ctr">
              <a:spcBef>
                <a:spcPts val="0"/>
              </a:spcBef>
              <a:spcAft>
                <a:spcPts val="0"/>
              </a:spcAft>
              <a:buNone/>
            </a:pPr>
            <a:r>
              <a:rPr lang="en-GB" sz="800">
                <a:solidFill>
                  <a:schemeClr val="dk2"/>
                </a:solidFill>
                <a:latin typeface="Open Sans"/>
                <a:ea typeface="Open Sans"/>
                <a:cs typeface="Open Sans"/>
                <a:sym typeface="Open Sans"/>
              </a:rPr>
              <a:t> Unicheck End of Life</a:t>
            </a:r>
            <a:endParaRPr sz="800">
              <a:solidFill>
                <a:schemeClr val="dk2"/>
              </a:solidFill>
              <a:latin typeface="Open Sans"/>
              <a:ea typeface="Open Sans"/>
              <a:cs typeface="Open Sans"/>
              <a:sym typeface="Open Sans"/>
            </a:endParaRPr>
          </a:p>
        </p:txBody>
      </p:sp>
      <p:sp>
        <p:nvSpPr>
          <p:cNvPr id="964" name="Google Shape;964;p126"/>
          <p:cNvSpPr/>
          <p:nvPr/>
        </p:nvSpPr>
        <p:spPr>
          <a:xfrm>
            <a:off x="1706175" y="3920275"/>
            <a:ext cx="663900" cy="737700"/>
          </a:xfrm>
          <a:prstGeom prst="roundRect">
            <a:avLst>
              <a:gd fmla="val 16667" name="adj"/>
            </a:avLst>
          </a:prstGeom>
          <a:solidFill>
            <a:schemeClr val="dk2"/>
          </a:solidFill>
          <a:ln>
            <a:noFill/>
          </a:ln>
          <a:effectLst>
            <a:outerShdw blurRad="142875" rotWithShape="0" algn="bl" dir="3120000" dist="47625">
              <a:srgbClr val="000000">
                <a:alpha val="25000"/>
              </a:srgbClr>
            </a:outerShdw>
          </a:effectLst>
        </p:spPr>
        <p:txBody>
          <a:bodyPr anchorCtr="0" anchor="ctr" bIns="91425" lIns="0" spcFirstLastPara="1" rIns="0" wrap="square" tIns="91425">
            <a:noAutofit/>
          </a:bodyPr>
          <a:lstStyle/>
          <a:p>
            <a:pPr indent="0" lvl="0" marL="0" rtl="0" algn="ctr">
              <a:spcBef>
                <a:spcPts val="0"/>
              </a:spcBef>
              <a:spcAft>
                <a:spcPts val="0"/>
              </a:spcAft>
              <a:buNone/>
            </a:pPr>
            <a:r>
              <a:rPr lang="en-GB" sz="800">
                <a:solidFill>
                  <a:srgbClr val="FFFFFF"/>
                </a:solidFill>
                <a:latin typeface="Open Sans"/>
                <a:ea typeface="Open Sans"/>
                <a:cs typeface="Open Sans"/>
                <a:sym typeface="Open Sans"/>
              </a:rPr>
              <a:t>Jan Migration </a:t>
            </a:r>
            <a:endParaRPr sz="800">
              <a:solidFill>
                <a:srgbClr val="FFFFFF"/>
              </a:solidFill>
              <a:latin typeface="Open Sans"/>
              <a:ea typeface="Open Sans"/>
              <a:cs typeface="Open Sans"/>
              <a:sym typeface="Open Sans"/>
            </a:endParaRPr>
          </a:p>
        </p:txBody>
      </p:sp>
      <p:sp>
        <p:nvSpPr>
          <p:cNvPr id="965" name="Google Shape;965;p126"/>
          <p:cNvSpPr/>
          <p:nvPr/>
        </p:nvSpPr>
        <p:spPr>
          <a:xfrm>
            <a:off x="4308775" y="1792963"/>
            <a:ext cx="618900" cy="406500"/>
          </a:xfrm>
          <a:prstGeom prst="roundRect">
            <a:avLst>
              <a:gd fmla="val 16667" name="adj"/>
            </a:avLst>
          </a:prstGeom>
          <a:solidFill>
            <a:srgbClr val="0DFFAD"/>
          </a:solidFill>
          <a:ln>
            <a:noFill/>
          </a:ln>
          <a:effectLst>
            <a:outerShdw blurRad="142875" rotWithShape="0" algn="bl" dir="3120000" dist="47625">
              <a:srgbClr val="000000">
                <a:alpha val="25000"/>
              </a:srgbClr>
            </a:outerShdw>
          </a:effectLst>
        </p:spPr>
        <p:txBody>
          <a:bodyPr anchorCtr="0" anchor="ctr" bIns="91425" lIns="0" spcFirstLastPara="1" rIns="0" wrap="square" tIns="91425">
            <a:noAutofit/>
          </a:bodyPr>
          <a:lstStyle/>
          <a:p>
            <a:pPr indent="0" lvl="0" marL="0" rtl="0" algn="ctr">
              <a:spcBef>
                <a:spcPts val="0"/>
              </a:spcBef>
              <a:spcAft>
                <a:spcPts val="0"/>
              </a:spcAft>
              <a:buNone/>
            </a:pPr>
            <a:r>
              <a:rPr lang="en-GB" sz="700">
                <a:solidFill>
                  <a:schemeClr val="dk2"/>
                </a:solidFill>
                <a:latin typeface="Open Sans"/>
                <a:ea typeface="Open Sans"/>
                <a:cs typeface="Open Sans"/>
                <a:sym typeface="Open Sans"/>
              </a:rPr>
              <a:t>Monthly </a:t>
            </a:r>
            <a:r>
              <a:rPr lang="en-GB" sz="700">
                <a:solidFill>
                  <a:schemeClr val="dk2"/>
                </a:solidFill>
                <a:latin typeface="Open Sans"/>
                <a:ea typeface="Open Sans"/>
                <a:cs typeface="Open Sans"/>
                <a:sym typeface="Open Sans"/>
              </a:rPr>
              <a:t>Customer Training</a:t>
            </a:r>
            <a:endParaRPr sz="700">
              <a:solidFill>
                <a:schemeClr val="dk2"/>
              </a:solidFill>
              <a:latin typeface="Open Sans"/>
              <a:ea typeface="Open Sans"/>
              <a:cs typeface="Open Sans"/>
              <a:sym typeface="Open Sans"/>
            </a:endParaRPr>
          </a:p>
        </p:txBody>
      </p:sp>
      <p:sp>
        <p:nvSpPr>
          <p:cNvPr id="966" name="Google Shape;966;p126"/>
          <p:cNvSpPr/>
          <p:nvPr/>
        </p:nvSpPr>
        <p:spPr>
          <a:xfrm>
            <a:off x="5261275" y="1792963"/>
            <a:ext cx="618900" cy="406500"/>
          </a:xfrm>
          <a:prstGeom prst="roundRect">
            <a:avLst>
              <a:gd fmla="val 16667" name="adj"/>
            </a:avLst>
          </a:prstGeom>
          <a:solidFill>
            <a:srgbClr val="0DFFAD"/>
          </a:solidFill>
          <a:ln>
            <a:noFill/>
          </a:ln>
          <a:effectLst>
            <a:outerShdw blurRad="142875" rotWithShape="0" algn="bl" dir="3120000" dist="47625">
              <a:srgbClr val="000000">
                <a:alpha val="25000"/>
              </a:srgbClr>
            </a:outerShdw>
          </a:effectLst>
        </p:spPr>
        <p:txBody>
          <a:bodyPr anchorCtr="0" anchor="ctr" bIns="91425" lIns="0" spcFirstLastPara="1" rIns="0" wrap="square" tIns="91425">
            <a:noAutofit/>
          </a:bodyPr>
          <a:lstStyle/>
          <a:p>
            <a:pPr indent="0" lvl="0" marL="0" rtl="0" algn="ctr">
              <a:spcBef>
                <a:spcPts val="0"/>
              </a:spcBef>
              <a:spcAft>
                <a:spcPts val="0"/>
              </a:spcAft>
              <a:buNone/>
            </a:pPr>
            <a:r>
              <a:rPr lang="en-GB" sz="700">
                <a:solidFill>
                  <a:schemeClr val="dk2"/>
                </a:solidFill>
                <a:latin typeface="Open Sans"/>
                <a:ea typeface="Open Sans"/>
                <a:cs typeface="Open Sans"/>
                <a:sym typeface="Open Sans"/>
              </a:rPr>
              <a:t>Monthly Customer Training</a:t>
            </a:r>
            <a:endParaRPr sz="700">
              <a:solidFill>
                <a:schemeClr val="dk2"/>
              </a:solidFill>
              <a:latin typeface="Open Sans"/>
              <a:ea typeface="Open Sans"/>
              <a:cs typeface="Open Sans"/>
              <a:sym typeface="Open Sans"/>
            </a:endParaRPr>
          </a:p>
        </p:txBody>
      </p:sp>
      <p:sp>
        <p:nvSpPr>
          <p:cNvPr id="967" name="Google Shape;967;p126"/>
          <p:cNvSpPr/>
          <p:nvPr/>
        </p:nvSpPr>
        <p:spPr>
          <a:xfrm>
            <a:off x="6251875" y="1792975"/>
            <a:ext cx="618900" cy="406500"/>
          </a:xfrm>
          <a:prstGeom prst="roundRect">
            <a:avLst>
              <a:gd fmla="val 16667" name="adj"/>
            </a:avLst>
          </a:prstGeom>
          <a:solidFill>
            <a:srgbClr val="0DFFAD"/>
          </a:solidFill>
          <a:ln>
            <a:noFill/>
          </a:ln>
          <a:effectLst>
            <a:outerShdw blurRad="142875" rotWithShape="0" algn="bl" dir="3120000" dist="47625">
              <a:srgbClr val="000000">
                <a:alpha val="25000"/>
              </a:srgbClr>
            </a:outerShdw>
          </a:effectLst>
        </p:spPr>
        <p:txBody>
          <a:bodyPr anchorCtr="0" anchor="ctr" bIns="91425" lIns="0" spcFirstLastPara="1" rIns="0" wrap="square" tIns="91425">
            <a:noAutofit/>
          </a:bodyPr>
          <a:lstStyle/>
          <a:p>
            <a:pPr indent="0" lvl="0" marL="0" rtl="0" algn="ctr">
              <a:spcBef>
                <a:spcPts val="0"/>
              </a:spcBef>
              <a:spcAft>
                <a:spcPts val="0"/>
              </a:spcAft>
              <a:buNone/>
            </a:pPr>
            <a:r>
              <a:rPr lang="en-GB" sz="700">
                <a:solidFill>
                  <a:schemeClr val="dk2"/>
                </a:solidFill>
                <a:latin typeface="Open Sans"/>
                <a:ea typeface="Open Sans"/>
                <a:cs typeface="Open Sans"/>
                <a:sym typeface="Open Sans"/>
              </a:rPr>
              <a:t>Monthly Customer Training</a:t>
            </a:r>
            <a:endParaRPr sz="700">
              <a:solidFill>
                <a:schemeClr val="dk2"/>
              </a:solidFill>
              <a:latin typeface="Open Sans"/>
              <a:ea typeface="Open Sans"/>
              <a:cs typeface="Open Sans"/>
              <a:sym typeface="Open Sans"/>
            </a:endParaRPr>
          </a:p>
        </p:txBody>
      </p:sp>
      <p:sp>
        <p:nvSpPr>
          <p:cNvPr id="968" name="Google Shape;968;p126"/>
          <p:cNvSpPr/>
          <p:nvPr/>
        </p:nvSpPr>
        <p:spPr>
          <a:xfrm>
            <a:off x="8115025" y="1607688"/>
            <a:ext cx="618900" cy="406500"/>
          </a:xfrm>
          <a:prstGeom prst="roundRect">
            <a:avLst>
              <a:gd fmla="val 16667" name="adj"/>
            </a:avLst>
          </a:prstGeom>
          <a:solidFill>
            <a:srgbClr val="0DFFAD"/>
          </a:solidFill>
          <a:ln>
            <a:noFill/>
          </a:ln>
          <a:effectLst>
            <a:outerShdw blurRad="142875" rotWithShape="0" algn="bl" dir="3120000" dist="47625">
              <a:srgbClr val="000000">
                <a:alpha val="25000"/>
              </a:srgbClr>
            </a:outerShdw>
          </a:effectLst>
        </p:spPr>
        <p:txBody>
          <a:bodyPr anchorCtr="0" anchor="ctr" bIns="91425" lIns="0" spcFirstLastPara="1" rIns="0" wrap="square" tIns="91425">
            <a:noAutofit/>
          </a:bodyPr>
          <a:lstStyle/>
          <a:p>
            <a:pPr indent="0" lvl="0" marL="0" rtl="0" algn="ctr">
              <a:spcBef>
                <a:spcPts val="0"/>
              </a:spcBef>
              <a:spcAft>
                <a:spcPts val="0"/>
              </a:spcAft>
              <a:buNone/>
            </a:pPr>
            <a:r>
              <a:rPr lang="en-GB" sz="700">
                <a:solidFill>
                  <a:schemeClr val="dk2"/>
                </a:solidFill>
                <a:latin typeface="Open Sans"/>
                <a:ea typeface="Open Sans"/>
                <a:cs typeface="Open Sans"/>
                <a:sym typeface="Open Sans"/>
              </a:rPr>
              <a:t>Monthly Customer Training</a:t>
            </a:r>
            <a:endParaRPr sz="700">
              <a:solidFill>
                <a:schemeClr val="dk2"/>
              </a:solidFill>
              <a:latin typeface="Open Sans"/>
              <a:ea typeface="Open Sans"/>
              <a:cs typeface="Open Sans"/>
              <a:sym typeface="Open Sans"/>
            </a:endParaRPr>
          </a:p>
        </p:txBody>
      </p:sp>
      <p:sp>
        <p:nvSpPr>
          <p:cNvPr id="969" name="Google Shape;969;p126"/>
          <p:cNvSpPr/>
          <p:nvPr/>
        </p:nvSpPr>
        <p:spPr>
          <a:xfrm>
            <a:off x="1717975" y="3423763"/>
            <a:ext cx="618900" cy="406500"/>
          </a:xfrm>
          <a:prstGeom prst="roundRect">
            <a:avLst>
              <a:gd fmla="val 16667" name="adj"/>
            </a:avLst>
          </a:prstGeom>
          <a:solidFill>
            <a:srgbClr val="0DFFAD"/>
          </a:solidFill>
          <a:ln>
            <a:noFill/>
          </a:ln>
          <a:effectLst>
            <a:outerShdw blurRad="142875" rotWithShape="0" algn="bl" dir="3120000" dist="47625">
              <a:srgbClr val="000000">
                <a:alpha val="25000"/>
              </a:srgbClr>
            </a:outerShdw>
          </a:effectLst>
        </p:spPr>
        <p:txBody>
          <a:bodyPr anchorCtr="0" anchor="ctr" bIns="91425" lIns="0" spcFirstLastPara="1" rIns="0" wrap="square" tIns="91425">
            <a:noAutofit/>
          </a:bodyPr>
          <a:lstStyle/>
          <a:p>
            <a:pPr indent="0" lvl="0" marL="0" rtl="0" algn="ctr">
              <a:spcBef>
                <a:spcPts val="0"/>
              </a:spcBef>
              <a:spcAft>
                <a:spcPts val="0"/>
              </a:spcAft>
              <a:buNone/>
            </a:pPr>
            <a:r>
              <a:rPr lang="en-GB" sz="700">
                <a:solidFill>
                  <a:schemeClr val="dk2"/>
                </a:solidFill>
                <a:latin typeface="Open Sans"/>
                <a:ea typeface="Open Sans"/>
                <a:cs typeface="Open Sans"/>
                <a:sym typeface="Open Sans"/>
              </a:rPr>
              <a:t>Monthly Customer Training</a:t>
            </a:r>
            <a:endParaRPr sz="700">
              <a:solidFill>
                <a:schemeClr val="dk2"/>
              </a:solidFill>
              <a:latin typeface="Open Sans"/>
              <a:ea typeface="Open Sans"/>
              <a:cs typeface="Open Sans"/>
              <a:sym typeface="Open Sans"/>
            </a:endParaRPr>
          </a:p>
        </p:txBody>
      </p:sp>
      <p:sp>
        <p:nvSpPr>
          <p:cNvPr id="970" name="Google Shape;970;p126"/>
          <p:cNvSpPr/>
          <p:nvPr/>
        </p:nvSpPr>
        <p:spPr>
          <a:xfrm>
            <a:off x="8130625" y="2678850"/>
            <a:ext cx="618900" cy="406500"/>
          </a:xfrm>
          <a:prstGeom prst="roundRect">
            <a:avLst>
              <a:gd fmla="val 16667" name="adj"/>
            </a:avLst>
          </a:prstGeom>
          <a:solidFill>
            <a:schemeClr val="accent4"/>
          </a:solidFill>
          <a:ln>
            <a:noFill/>
          </a:ln>
          <a:effectLst>
            <a:outerShdw blurRad="142875" rotWithShape="0" algn="bl" dir="3120000" dist="47625">
              <a:srgbClr val="000000">
                <a:alpha val="25000"/>
              </a:srgbClr>
            </a:outerShdw>
          </a:effectLst>
        </p:spPr>
        <p:txBody>
          <a:bodyPr anchorCtr="0" anchor="ctr" bIns="91425" lIns="0" spcFirstLastPara="1" rIns="0" wrap="square" tIns="91425">
            <a:noAutofit/>
          </a:bodyPr>
          <a:lstStyle/>
          <a:p>
            <a:pPr indent="0" lvl="0" marL="0" rtl="0" algn="ctr">
              <a:spcBef>
                <a:spcPts val="0"/>
              </a:spcBef>
              <a:spcAft>
                <a:spcPts val="0"/>
              </a:spcAft>
              <a:buNone/>
            </a:pPr>
            <a:r>
              <a:rPr lang="en-GB" sz="800">
                <a:solidFill>
                  <a:schemeClr val="dk2"/>
                </a:solidFill>
                <a:latin typeface="Open Sans"/>
                <a:ea typeface="Open Sans"/>
                <a:cs typeface="Open Sans"/>
                <a:sym typeface="Open Sans"/>
              </a:rPr>
              <a:t>Renewal period ends</a:t>
            </a:r>
            <a:endParaRPr sz="800">
              <a:solidFill>
                <a:schemeClr val="dk2"/>
              </a:solidFill>
              <a:latin typeface="Open Sans"/>
              <a:ea typeface="Open Sans"/>
              <a:cs typeface="Open Sans"/>
              <a:sym typeface="Open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4" name="Shape 974"/>
        <p:cNvGrpSpPr/>
        <p:nvPr/>
      </p:nvGrpSpPr>
      <p:grpSpPr>
        <a:xfrm>
          <a:off x="0" y="0"/>
          <a:ext cx="0" cy="0"/>
          <a:chOff x="0" y="0"/>
          <a:chExt cx="0" cy="0"/>
        </a:xfrm>
      </p:grpSpPr>
      <p:grpSp>
        <p:nvGrpSpPr>
          <p:cNvPr id="975" name="Google Shape;975;p127"/>
          <p:cNvGrpSpPr/>
          <p:nvPr/>
        </p:nvGrpSpPr>
        <p:grpSpPr>
          <a:xfrm>
            <a:off x="626396" y="2114921"/>
            <a:ext cx="2859508" cy="2541181"/>
            <a:chOff x="1083025" y="2306625"/>
            <a:chExt cx="1834900" cy="1582600"/>
          </a:xfrm>
        </p:grpSpPr>
        <p:sp>
          <p:nvSpPr>
            <p:cNvPr id="976" name="Google Shape;976;p127"/>
            <p:cNvSpPr txBox="1"/>
            <p:nvPr/>
          </p:nvSpPr>
          <p:spPr>
            <a:xfrm>
              <a:off x="1215696" y="2695025"/>
              <a:ext cx="1525200" cy="4464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GB" sz="1800">
                  <a:solidFill>
                    <a:schemeClr val="accent5"/>
                  </a:solidFill>
                  <a:latin typeface="Lexend Deca"/>
                  <a:ea typeface="Lexend Deca"/>
                  <a:cs typeface="Lexend Deca"/>
                  <a:sym typeface="Lexend Deca"/>
                </a:rPr>
                <a:t>Pre-Migration</a:t>
              </a:r>
              <a:endParaRPr b="1" sz="1800">
                <a:solidFill>
                  <a:schemeClr val="accent5"/>
                </a:solidFill>
                <a:latin typeface="Lexend Deca"/>
                <a:ea typeface="Lexend Deca"/>
                <a:cs typeface="Lexend Deca"/>
                <a:sym typeface="Lexend Deca"/>
              </a:endParaRPr>
            </a:p>
          </p:txBody>
        </p:sp>
        <p:sp>
          <p:nvSpPr>
            <p:cNvPr id="977" name="Google Shape;977;p127"/>
            <p:cNvSpPr txBox="1"/>
            <p:nvPr/>
          </p:nvSpPr>
          <p:spPr>
            <a:xfrm>
              <a:off x="1215700" y="3151825"/>
              <a:ext cx="1545600" cy="737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a:solidFill>
                    <a:schemeClr val="dk2"/>
                  </a:solidFill>
                  <a:latin typeface="Lexend Deca"/>
                  <a:ea typeface="Lexend Deca"/>
                  <a:cs typeface="Lexend Deca"/>
                  <a:sym typeface="Lexend Deca"/>
                </a:rPr>
                <a:t>Planning the migration at your institution with key </a:t>
              </a:r>
              <a:r>
                <a:rPr lang="en-GB">
                  <a:solidFill>
                    <a:schemeClr val="dk2"/>
                  </a:solidFill>
                  <a:latin typeface="Lexend Deca"/>
                  <a:ea typeface="Lexend Deca"/>
                  <a:cs typeface="Lexend Deca"/>
                  <a:sym typeface="Lexend Deca"/>
                </a:rPr>
                <a:t>stakeholders</a:t>
              </a:r>
              <a:r>
                <a:rPr lang="en-GB">
                  <a:solidFill>
                    <a:schemeClr val="dk2"/>
                  </a:solidFill>
                  <a:latin typeface="Lexend Deca"/>
                  <a:ea typeface="Lexend Deca"/>
                  <a:cs typeface="Lexend Deca"/>
                  <a:sym typeface="Lexend Deca"/>
                </a:rPr>
                <a:t> (</a:t>
              </a:r>
              <a:r>
                <a:rPr i="1" lang="en-GB">
                  <a:solidFill>
                    <a:schemeClr val="dk2"/>
                  </a:solidFill>
                  <a:latin typeface="Lexend Deca"/>
                  <a:ea typeface="Lexend Deca"/>
                  <a:cs typeface="Lexend Deca"/>
                  <a:sym typeface="Lexend Deca"/>
                </a:rPr>
                <a:t>ie, technology lead</a:t>
              </a:r>
              <a:r>
                <a:rPr lang="en-GB">
                  <a:solidFill>
                    <a:schemeClr val="dk2"/>
                  </a:solidFill>
                  <a:latin typeface="Lexend Deca"/>
                  <a:ea typeface="Lexend Deca"/>
                  <a:cs typeface="Lexend Deca"/>
                  <a:sym typeface="Lexend Deca"/>
                </a:rPr>
                <a:t>)</a:t>
              </a:r>
              <a:endParaRPr>
                <a:solidFill>
                  <a:schemeClr val="dk2"/>
                </a:solidFill>
                <a:latin typeface="Lexend Deca"/>
                <a:ea typeface="Lexend Deca"/>
                <a:cs typeface="Lexend Deca"/>
                <a:sym typeface="Lexend Deca"/>
              </a:endParaRPr>
            </a:p>
          </p:txBody>
        </p:sp>
        <p:sp>
          <p:nvSpPr>
            <p:cNvPr id="978" name="Google Shape;978;p127"/>
            <p:cNvSpPr/>
            <p:nvPr/>
          </p:nvSpPr>
          <p:spPr>
            <a:xfrm flipH="1">
              <a:off x="1083025" y="2306625"/>
              <a:ext cx="1834800" cy="143400"/>
            </a:xfrm>
            <a:prstGeom prst="parallelogram">
              <a:avLst>
                <a:gd fmla="val 96952" name="adj"/>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t>  </a:t>
              </a:r>
              <a:endParaRPr/>
            </a:p>
          </p:txBody>
        </p:sp>
        <p:sp>
          <p:nvSpPr>
            <p:cNvPr id="979" name="Google Shape;979;p127"/>
            <p:cNvSpPr/>
            <p:nvPr/>
          </p:nvSpPr>
          <p:spPr>
            <a:xfrm>
              <a:off x="1083125" y="2460449"/>
              <a:ext cx="1834800" cy="143400"/>
            </a:xfrm>
            <a:prstGeom prst="parallelogram">
              <a:avLst>
                <a:gd fmla="val 96952" name="adj"/>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80" name="Google Shape;980;p127"/>
          <p:cNvGrpSpPr/>
          <p:nvPr/>
        </p:nvGrpSpPr>
        <p:grpSpPr>
          <a:xfrm>
            <a:off x="3289944" y="2114921"/>
            <a:ext cx="2859508" cy="2541172"/>
            <a:chOff x="1083025" y="2306625"/>
            <a:chExt cx="1834900" cy="1582595"/>
          </a:xfrm>
        </p:grpSpPr>
        <p:sp>
          <p:nvSpPr>
            <p:cNvPr id="981" name="Google Shape;981;p127"/>
            <p:cNvSpPr txBox="1"/>
            <p:nvPr/>
          </p:nvSpPr>
          <p:spPr>
            <a:xfrm>
              <a:off x="1256219" y="2695025"/>
              <a:ext cx="1476900" cy="4464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GB" sz="1800">
                  <a:solidFill>
                    <a:schemeClr val="accent6"/>
                  </a:solidFill>
                  <a:latin typeface="Lexend Deca"/>
                  <a:ea typeface="Lexend Deca"/>
                  <a:cs typeface="Lexend Deca"/>
                  <a:sym typeface="Lexend Deca"/>
                </a:rPr>
                <a:t>Migrating</a:t>
              </a:r>
              <a:endParaRPr b="1" sz="1800">
                <a:solidFill>
                  <a:schemeClr val="accent6"/>
                </a:solidFill>
                <a:latin typeface="Lexend Deca"/>
                <a:ea typeface="Lexend Deca"/>
                <a:cs typeface="Lexend Deca"/>
                <a:sym typeface="Lexend Deca"/>
              </a:endParaRPr>
            </a:p>
          </p:txBody>
        </p:sp>
        <p:sp>
          <p:nvSpPr>
            <p:cNvPr id="982" name="Google Shape;982;p127"/>
            <p:cNvSpPr txBox="1"/>
            <p:nvPr/>
          </p:nvSpPr>
          <p:spPr>
            <a:xfrm>
              <a:off x="1256219" y="3151820"/>
              <a:ext cx="1505100" cy="737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a:solidFill>
                    <a:schemeClr val="dk2"/>
                  </a:solidFill>
                  <a:latin typeface="Lexend Deca"/>
                  <a:ea typeface="Lexend Deca"/>
                  <a:cs typeface="Lexend Deca"/>
                  <a:sym typeface="Lexend Deca"/>
                </a:rPr>
                <a:t>Setup, testing, and moving to your chosen Turnitin solution </a:t>
              </a:r>
              <a:endParaRPr>
                <a:solidFill>
                  <a:schemeClr val="dk2"/>
                </a:solidFill>
                <a:latin typeface="Lexend Deca"/>
                <a:ea typeface="Lexend Deca"/>
                <a:cs typeface="Lexend Deca"/>
                <a:sym typeface="Lexend Deca"/>
              </a:endParaRPr>
            </a:p>
          </p:txBody>
        </p:sp>
        <p:sp>
          <p:nvSpPr>
            <p:cNvPr id="983" name="Google Shape;983;p127"/>
            <p:cNvSpPr/>
            <p:nvPr/>
          </p:nvSpPr>
          <p:spPr>
            <a:xfrm flipH="1">
              <a:off x="1083025" y="2306625"/>
              <a:ext cx="1834800" cy="143400"/>
            </a:xfrm>
            <a:prstGeom prst="parallelogram">
              <a:avLst>
                <a:gd fmla="val 96952"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t>  </a:t>
              </a:r>
              <a:endParaRPr/>
            </a:p>
          </p:txBody>
        </p:sp>
        <p:sp>
          <p:nvSpPr>
            <p:cNvPr id="984" name="Google Shape;984;p127"/>
            <p:cNvSpPr/>
            <p:nvPr/>
          </p:nvSpPr>
          <p:spPr>
            <a:xfrm>
              <a:off x="1083125" y="2460449"/>
              <a:ext cx="1834800" cy="143400"/>
            </a:xfrm>
            <a:prstGeom prst="parallelogram">
              <a:avLst>
                <a:gd fmla="val 96952"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85" name="Google Shape;985;p127"/>
          <p:cNvGrpSpPr/>
          <p:nvPr/>
        </p:nvGrpSpPr>
        <p:grpSpPr>
          <a:xfrm>
            <a:off x="5958006" y="2113779"/>
            <a:ext cx="2859508" cy="2541189"/>
            <a:chOff x="1083025" y="2306625"/>
            <a:chExt cx="1834900" cy="1582605"/>
          </a:xfrm>
        </p:grpSpPr>
        <p:sp>
          <p:nvSpPr>
            <p:cNvPr id="986" name="Google Shape;986;p127"/>
            <p:cNvSpPr txBox="1"/>
            <p:nvPr/>
          </p:nvSpPr>
          <p:spPr>
            <a:xfrm>
              <a:off x="1235825" y="2695025"/>
              <a:ext cx="1505100" cy="4464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GB" sz="1800">
                  <a:solidFill>
                    <a:schemeClr val="dk2"/>
                  </a:solidFill>
                  <a:latin typeface="Lexend Deca"/>
                  <a:ea typeface="Lexend Deca"/>
                  <a:cs typeface="Lexend Deca"/>
                  <a:sym typeface="Lexend Deca"/>
                </a:rPr>
                <a:t>Post-Migration</a:t>
              </a:r>
              <a:endParaRPr b="1" sz="1800">
                <a:solidFill>
                  <a:schemeClr val="dk2"/>
                </a:solidFill>
                <a:latin typeface="Lexend Deca"/>
                <a:ea typeface="Lexend Deca"/>
                <a:cs typeface="Lexend Deca"/>
                <a:sym typeface="Lexend Deca"/>
              </a:endParaRPr>
            </a:p>
          </p:txBody>
        </p:sp>
        <p:sp>
          <p:nvSpPr>
            <p:cNvPr id="987" name="Google Shape;987;p127"/>
            <p:cNvSpPr txBox="1"/>
            <p:nvPr/>
          </p:nvSpPr>
          <p:spPr>
            <a:xfrm>
              <a:off x="1303889" y="3151830"/>
              <a:ext cx="1457400" cy="737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a:solidFill>
                    <a:schemeClr val="dk2"/>
                  </a:solidFill>
                  <a:latin typeface="Lexend Deca"/>
                  <a:ea typeface="Lexend Deca"/>
                  <a:cs typeface="Lexend Deca"/>
                  <a:sym typeface="Lexend Deca"/>
                </a:rPr>
                <a:t>Supporting end users (</a:t>
              </a:r>
              <a:r>
                <a:rPr i="1" lang="en-GB">
                  <a:solidFill>
                    <a:schemeClr val="dk2"/>
                  </a:solidFill>
                  <a:latin typeface="Lexend Deca"/>
                  <a:ea typeface="Lexend Deca"/>
                  <a:cs typeface="Lexend Deca"/>
                  <a:sym typeface="Lexend Deca"/>
                </a:rPr>
                <a:t>instructors &amp; students</a:t>
              </a:r>
              <a:r>
                <a:rPr lang="en-GB">
                  <a:solidFill>
                    <a:schemeClr val="dk2"/>
                  </a:solidFill>
                  <a:latin typeface="Lexend Deca"/>
                  <a:ea typeface="Lexend Deca"/>
                  <a:cs typeface="Lexend Deca"/>
                  <a:sym typeface="Lexend Deca"/>
                </a:rPr>
                <a:t>) and follow-up with Turnitin</a:t>
              </a:r>
              <a:endParaRPr>
                <a:solidFill>
                  <a:schemeClr val="dk2"/>
                </a:solidFill>
                <a:latin typeface="Lexend Deca"/>
                <a:ea typeface="Lexend Deca"/>
                <a:cs typeface="Lexend Deca"/>
                <a:sym typeface="Lexend Deca"/>
              </a:endParaRPr>
            </a:p>
          </p:txBody>
        </p:sp>
        <p:sp>
          <p:nvSpPr>
            <p:cNvPr id="988" name="Google Shape;988;p127"/>
            <p:cNvSpPr/>
            <p:nvPr/>
          </p:nvSpPr>
          <p:spPr>
            <a:xfrm flipH="1">
              <a:off x="1083025" y="2306625"/>
              <a:ext cx="1834800" cy="143400"/>
            </a:xfrm>
            <a:prstGeom prst="parallelogram">
              <a:avLst>
                <a:gd fmla="val 96952"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t>  </a:t>
              </a:r>
              <a:endParaRPr/>
            </a:p>
          </p:txBody>
        </p:sp>
        <p:sp>
          <p:nvSpPr>
            <p:cNvPr id="989" name="Google Shape;989;p127"/>
            <p:cNvSpPr/>
            <p:nvPr/>
          </p:nvSpPr>
          <p:spPr>
            <a:xfrm>
              <a:off x="1083125" y="2460449"/>
              <a:ext cx="1834800" cy="143400"/>
            </a:xfrm>
            <a:prstGeom prst="parallelogram">
              <a:avLst>
                <a:gd fmla="val 96952"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90" name="Google Shape;990;p127"/>
          <p:cNvSpPr txBox="1"/>
          <p:nvPr>
            <p:ph idx="1" type="body"/>
          </p:nvPr>
        </p:nvSpPr>
        <p:spPr>
          <a:xfrm>
            <a:off x="763200" y="990000"/>
            <a:ext cx="5265900" cy="370800"/>
          </a:xfrm>
          <a:prstGeom prst="rect">
            <a:avLst/>
          </a:prstGeom>
        </p:spPr>
        <p:txBody>
          <a:bodyPr anchorCtr="0" anchor="t" bIns="91425" lIns="91425" spcFirstLastPara="1" rIns="91425" wrap="square" tIns="54000">
            <a:noAutofit/>
          </a:bodyPr>
          <a:lstStyle/>
          <a:p>
            <a:pPr indent="0" lvl="0" marL="0" rtl="0" algn="l">
              <a:spcBef>
                <a:spcPts val="0"/>
              </a:spcBef>
              <a:spcAft>
                <a:spcPts val="1600"/>
              </a:spcAft>
              <a:buNone/>
            </a:pPr>
            <a:r>
              <a:rPr lang="en-GB" sz="2600">
                <a:solidFill>
                  <a:schemeClr val="dk1"/>
                </a:solidFill>
                <a:latin typeface="Lexend Deca"/>
                <a:ea typeface="Lexend Deca"/>
                <a:cs typeface="Lexend Deca"/>
                <a:sym typeface="Lexend Deca"/>
              </a:rPr>
              <a:t>Migration stages  </a:t>
            </a:r>
            <a:endParaRPr>
              <a:latin typeface="Lexend Deca"/>
              <a:ea typeface="Lexend Deca"/>
              <a:cs typeface="Lexend Deca"/>
              <a:sym typeface="Lexend Deca"/>
            </a:endParaRPr>
          </a:p>
        </p:txBody>
      </p:sp>
      <p:sp>
        <p:nvSpPr>
          <p:cNvPr id="991" name="Google Shape;991;p127"/>
          <p:cNvSpPr txBox="1"/>
          <p:nvPr>
            <p:ph type="title"/>
          </p:nvPr>
        </p:nvSpPr>
        <p:spPr>
          <a:xfrm>
            <a:off x="763200" y="1552463"/>
            <a:ext cx="4507200" cy="370800"/>
          </a:xfrm>
          <a:prstGeom prst="rect">
            <a:avLst/>
          </a:prstGeom>
        </p:spPr>
        <p:txBody>
          <a:bodyPr anchorCtr="0" anchor="t" bIns="90000" lIns="91425" spcFirstLastPara="1" rIns="91425" wrap="square" tIns="90000">
            <a:noAutofit/>
          </a:bodyPr>
          <a:lstStyle/>
          <a:p>
            <a:pPr indent="0" lvl="0" marL="0" rtl="0" algn="l">
              <a:spcBef>
                <a:spcPts val="0"/>
              </a:spcBef>
              <a:spcAft>
                <a:spcPts val="0"/>
              </a:spcAft>
              <a:buNone/>
            </a:pPr>
            <a:r>
              <a:rPr lang="en-GB" sz="1400">
                <a:solidFill>
                  <a:schemeClr val="lt2"/>
                </a:solidFill>
              </a:rPr>
              <a:t>The migration process a glance</a:t>
            </a:r>
            <a:endParaRPr sz="1400">
              <a:solidFill>
                <a:schemeClr val="lt2"/>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5" name="Shape 995"/>
        <p:cNvGrpSpPr/>
        <p:nvPr/>
      </p:nvGrpSpPr>
      <p:grpSpPr>
        <a:xfrm>
          <a:off x="0" y="0"/>
          <a:ext cx="0" cy="0"/>
          <a:chOff x="0" y="0"/>
          <a:chExt cx="0" cy="0"/>
        </a:xfrm>
      </p:grpSpPr>
      <p:sp>
        <p:nvSpPr>
          <p:cNvPr id="996" name="Google Shape;996;p128"/>
          <p:cNvSpPr txBox="1"/>
          <p:nvPr>
            <p:ph idx="4294967295" type="title"/>
          </p:nvPr>
        </p:nvSpPr>
        <p:spPr>
          <a:xfrm>
            <a:off x="507600" y="608400"/>
            <a:ext cx="6912000" cy="65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2600"/>
              <a:t>Phase 1: Pre-Migration</a:t>
            </a:r>
            <a:endParaRPr sz="2600"/>
          </a:p>
        </p:txBody>
      </p:sp>
      <p:sp>
        <p:nvSpPr>
          <p:cNvPr id="997" name="Google Shape;997;p128"/>
          <p:cNvSpPr txBox="1"/>
          <p:nvPr>
            <p:ph idx="4294967295" type="body"/>
          </p:nvPr>
        </p:nvSpPr>
        <p:spPr>
          <a:xfrm>
            <a:off x="507600" y="1230800"/>
            <a:ext cx="4296900" cy="351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400">
                <a:solidFill>
                  <a:srgbClr val="0096FF"/>
                </a:solidFill>
                <a:latin typeface="Lexend Deca"/>
                <a:ea typeface="Lexend Deca"/>
                <a:cs typeface="Lexend Deca"/>
                <a:sym typeface="Lexend Deca"/>
              </a:rPr>
              <a:t>Planning your institution’s migration </a:t>
            </a:r>
            <a:endParaRPr sz="1400">
              <a:solidFill>
                <a:srgbClr val="0096FF"/>
              </a:solidFill>
              <a:latin typeface="Lexend Deca"/>
              <a:ea typeface="Lexend Deca"/>
              <a:cs typeface="Lexend Deca"/>
              <a:sym typeface="Lexend Deca"/>
            </a:endParaRPr>
          </a:p>
          <a:p>
            <a:pPr indent="457200" lvl="0" marL="0" rtl="0" algn="l">
              <a:spcBef>
                <a:spcPts val="0"/>
              </a:spcBef>
              <a:spcAft>
                <a:spcPts val="0"/>
              </a:spcAft>
              <a:buNone/>
            </a:pPr>
            <a:r>
              <a:t/>
            </a:r>
            <a:endParaRPr b="1" sz="1100">
              <a:solidFill>
                <a:srgbClr val="003C46"/>
              </a:solidFill>
              <a:latin typeface="Lexend Deca"/>
              <a:ea typeface="Lexend Deca"/>
              <a:cs typeface="Lexend Deca"/>
              <a:sym typeface="Lexend Deca"/>
            </a:endParaRPr>
          </a:p>
          <a:p>
            <a:pPr indent="-317500" lvl="0" marL="457200" rtl="0" algn="l">
              <a:spcBef>
                <a:spcPts val="0"/>
              </a:spcBef>
              <a:spcAft>
                <a:spcPts val="0"/>
              </a:spcAft>
              <a:buClr>
                <a:srgbClr val="000000"/>
              </a:buClr>
              <a:buSzPts val="1400"/>
              <a:buFont typeface="Lexend Deca Light"/>
              <a:buChar char="●"/>
            </a:pPr>
            <a:r>
              <a:rPr lang="en-GB" sz="1400">
                <a:solidFill>
                  <a:srgbClr val="000000"/>
                </a:solidFill>
                <a:latin typeface="Lexend Deca Light"/>
                <a:ea typeface="Lexend Deca Light"/>
                <a:cs typeface="Lexend Deca Light"/>
                <a:sym typeface="Lexend Deca Light"/>
              </a:rPr>
              <a:t>Connect with us about licensing</a:t>
            </a:r>
            <a:endParaRPr sz="1400">
              <a:solidFill>
                <a:srgbClr val="000000"/>
              </a:solidFill>
              <a:latin typeface="Lexend Deca Light"/>
              <a:ea typeface="Lexend Deca Light"/>
              <a:cs typeface="Lexend Deca Light"/>
              <a:sym typeface="Lexend Deca Light"/>
            </a:endParaRPr>
          </a:p>
          <a:p>
            <a:pPr indent="0" lvl="0" marL="457200" rtl="0" algn="l">
              <a:spcBef>
                <a:spcPts val="0"/>
              </a:spcBef>
              <a:spcAft>
                <a:spcPts val="0"/>
              </a:spcAft>
              <a:buNone/>
            </a:pPr>
            <a:r>
              <a:t/>
            </a:r>
            <a:endParaRPr sz="1400">
              <a:solidFill>
                <a:srgbClr val="000000"/>
              </a:solidFill>
              <a:latin typeface="Lexend Deca Light"/>
              <a:ea typeface="Lexend Deca Light"/>
              <a:cs typeface="Lexend Deca Light"/>
              <a:sym typeface="Lexend Deca Light"/>
            </a:endParaRPr>
          </a:p>
          <a:p>
            <a:pPr indent="-317500" lvl="0" marL="457200" rtl="0" algn="l">
              <a:spcBef>
                <a:spcPts val="0"/>
              </a:spcBef>
              <a:spcAft>
                <a:spcPts val="0"/>
              </a:spcAft>
              <a:buClr>
                <a:srgbClr val="000000"/>
              </a:buClr>
              <a:buSzPts val="1400"/>
              <a:buFont typeface="Lexend Deca Light"/>
              <a:buChar char="●"/>
            </a:pPr>
            <a:r>
              <a:rPr lang="en-GB" sz="1400">
                <a:solidFill>
                  <a:srgbClr val="000000"/>
                </a:solidFill>
                <a:latin typeface="Lexend Deca Light"/>
                <a:ea typeface="Lexend Deca Light"/>
                <a:cs typeface="Lexend Deca Light"/>
                <a:sym typeface="Lexend Deca Light"/>
              </a:rPr>
              <a:t>Select</a:t>
            </a:r>
            <a:r>
              <a:rPr lang="en-GB" sz="1400">
                <a:solidFill>
                  <a:srgbClr val="000000"/>
                </a:solidFill>
                <a:latin typeface="Lexend Deca Light"/>
                <a:ea typeface="Lexend Deca Light"/>
                <a:cs typeface="Lexend Deca Light"/>
                <a:sym typeface="Lexend Deca Light"/>
              </a:rPr>
              <a:t> a migration time</a:t>
            </a:r>
            <a:r>
              <a:rPr lang="en-GB" sz="1400">
                <a:solidFill>
                  <a:srgbClr val="000000"/>
                </a:solidFill>
                <a:latin typeface="Lexend Deca Light"/>
                <a:ea typeface="Lexend Deca Light"/>
                <a:cs typeface="Lexend Deca Light"/>
                <a:sym typeface="Lexend Deca Light"/>
              </a:rPr>
              <a:t> </a:t>
            </a:r>
            <a:r>
              <a:rPr lang="en-GB" sz="1400">
                <a:solidFill>
                  <a:srgbClr val="000000"/>
                </a:solidFill>
                <a:latin typeface="Lexend Deca Light"/>
                <a:ea typeface="Lexend Deca Light"/>
                <a:cs typeface="Lexend Deca Light"/>
                <a:sym typeface="Lexend Deca Light"/>
              </a:rPr>
              <a:t>that works best for your institution</a:t>
            </a:r>
            <a:endParaRPr sz="1400">
              <a:solidFill>
                <a:srgbClr val="000000"/>
              </a:solidFill>
              <a:latin typeface="Lexend Deca Light"/>
              <a:ea typeface="Lexend Deca Light"/>
              <a:cs typeface="Lexend Deca Light"/>
              <a:sym typeface="Lexend Deca Light"/>
            </a:endParaRPr>
          </a:p>
          <a:p>
            <a:pPr indent="0" lvl="0" marL="457200" rtl="0" algn="l">
              <a:spcBef>
                <a:spcPts val="0"/>
              </a:spcBef>
              <a:spcAft>
                <a:spcPts val="0"/>
              </a:spcAft>
              <a:buNone/>
            </a:pPr>
            <a:r>
              <a:t/>
            </a:r>
            <a:endParaRPr sz="1400">
              <a:solidFill>
                <a:srgbClr val="000000"/>
              </a:solidFill>
              <a:latin typeface="Lexend Deca Light"/>
              <a:ea typeface="Lexend Deca Light"/>
              <a:cs typeface="Lexend Deca Light"/>
              <a:sym typeface="Lexend Deca Light"/>
            </a:endParaRPr>
          </a:p>
          <a:p>
            <a:pPr indent="0" lvl="0" marL="0" rtl="0" algn="l">
              <a:spcBef>
                <a:spcPts val="0"/>
              </a:spcBef>
              <a:spcAft>
                <a:spcPts val="0"/>
              </a:spcAft>
              <a:buNone/>
            </a:pPr>
            <a:r>
              <a:t/>
            </a:r>
            <a:endParaRPr sz="1400">
              <a:solidFill>
                <a:srgbClr val="000000"/>
              </a:solidFill>
              <a:latin typeface="Lexend Deca Light"/>
              <a:ea typeface="Lexend Deca Light"/>
              <a:cs typeface="Lexend Deca Light"/>
              <a:sym typeface="Lexend Deca Light"/>
            </a:endParaRPr>
          </a:p>
          <a:p>
            <a:pPr indent="-317500" lvl="0" marL="457200" rtl="0" algn="l">
              <a:spcBef>
                <a:spcPts val="0"/>
              </a:spcBef>
              <a:spcAft>
                <a:spcPts val="0"/>
              </a:spcAft>
              <a:buClr>
                <a:srgbClr val="000000"/>
              </a:buClr>
              <a:buSzPts val="1400"/>
              <a:buFont typeface="Lexend Deca Light"/>
              <a:buChar char="●"/>
            </a:pPr>
            <a:r>
              <a:rPr b="1" lang="en-GB" sz="1400">
                <a:solidFill>
                  <a:srgbClr val="000000"/>
                </a:solidFill>
                <a:latin typeface="Lexend Deca"/>
                <a:ea typeface="Lexend Deca"/>
                <a:cs typeface="Lexend Deca"/>
                <a:sym typeface="Lexend Deca"/>
              </a:rPr>
              <a:t>Key Question</a:t>
            </a:r>
            <a:r>
              <a:rPr lang="en-GB" sz="1400">
                <a:solidFill>
                  <a:srgbClr val="000000"/>
                </a:solidFill>
                <a:latin typeface="Lexend Deca Light"/>
                <a:ea typeface="Lexend Deca Light"/>
                <a:cs typeface="Lexend Deca Light"/>
                <a:sym typeface="Lexend Deca Light"/>
              </a:rPr>
              <a:t>:</a:t>
            </a:r>
            <a:endParaRPr sz="1400">
              <a:solidFill>
                <a:srgbClr val="000000"/>
              </a:solidFill>
              <a:latin typeface="Lexend Deca Light"/>
              <a:ea typeface="Lexend Deca Light"/>
              <a:cs typeface="Lexend Deca Light"/>
              <a:sym typeface="Lexend Deca Light"/>
            </a:endParaRPr>
          </a:p>
          <a:p>
            <a:pPr indent="-317500" lvl="1" marL="914400" rtl="0" algn="l">
              <a:spcBef>
                <a:spcPts val="0"/>
              </a:spcBef>
              <a:spcAft>
                <a:spcPts val="0"/>
              </a:spcAft>
              <a:buClr>
                <a:srgbClr val="000000"/>
              </a:buClr>
              <a:buSzPts val="1400"/>
              <a:buFont typeface="Lexend Deca Light"/>
              <a:buChar char="○"/>
            </a:pPr>
            <a:r>
              <a:rPr lang="en-GB" sz="1400">
                <a:solidFill>
                  <a:srgbClr val="000000"/>
                </a:solidFill>
                <a:latin typeface="Lexend Deca Light"/>
                <a:ea typeface="Lexend Deca Light"/>
                <a:cs typeface="Lexend Deca Light"/>
                <a:sym typeface="Lexend Deca Light"/>
              </a:rPr>
              <a:t>When would you prefer to access your new Turnitin solution?</a:t>
            </a:r>
            <a:endParaRPr sz="900">
              <a:latin typeface="Lexend Deca"/>
              <a:ea typeface="Lexend Deca"/>
              <a:cs typeface="Lexend Deca"/>
              <a:sym typeface="Lexend Deca"/>
            </a:endParaRPr>
          </a:p>
        </p:txBody>
      </p:sp>
      <p:pic>
        <p:nvPicPr>
          <p:cNvPr id="998" name="Google Shape;998;p128"/>
          <p:cNvPicPr preferRelativeResize="0"/>
          <p:nvPr/>
        </p:nvPicPr>
        <p:blipFill>
          <a:blip r:embed="rId3">
            <a:alphaModFix/>
          </a:blip>
          <a:stretch>
            <a:fillRect/>
          </a:stretch>
        </p:blipFill>
        <p:spPr>
          <a:xfrm>
            <a:off x="5074001" y="1117662"/>
            <a:ext cx="2501458" cy="3349140"/>
          </a:xfrm>
          <a:prstGeom prst="rect">
            <a:avLst/>
          </a:prstGeom>
          <a:noFill/>
          <a:ln>
            <a:noFill/>
          </a:ln>
        </p:spPr>
      </p:pic>
      <p:pic>
        <p:nvPicPr>
          <p:cNvPr id="999" name="Google Shape;999;p128"/>
          <p:cNvPicPr preferRelativeResize="0"/>
          <p:nvPr/>
        </p:nvPicPr>
        <p:blipFill>
          <a:blip r:embed="rId4">
            <a:alphaModFix/>
          </a:blip>
          <a:stretch>
            <a:fillRect/>
          </a:stretch>
        </p:blipFill>
        <p:spPr>
          <a:xfrm>
            <a:off x="6206855" y="1505098"/>
            <a:ext cx="2609070" cy="334914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3" name="Shape 1003"/>
        <p:cNvGrpSpPr/>
        <p:nvPr/>
      </p:nvGrpSpPr>
      <p:grpSpPr>
        <a:xfrm>
          <a:off x="0" y="0"/>
          <a:ext cx="0" cy="0"/>
          <a:chOff x="0" y="0"/>
          <a:chExt cx="0" cy="0"/>
        </a:xfrm>
      </p:grpSpPr>
      <p:sp>
        <p:nvSpPr>
          <p:cNvPr id="1004" name="Google Shape;1004;p129"/>
          <p:cNvSpPr txBox="1"/>
          <p:nvPr>
            <p:ph idx="4294967295" type="title"/>
          </p:nvPr>
        </p:nvSpPr>
        <p:spPr>
          <a:xfrm>
            <a:off x="507600" y="608400"/>
            <a:ext cx="6912000" cy="65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2600"/>
              <a:t>Phase 1: Pre-Migration</a:t>
            </a:r>
            <a:r>
              <a:rPr lang="en-GB" sz="2600"/>
              <a:t> (</a:t>
            </a:r>
            <a:r>
              <a:rPr i="1" lang="en-GB" sz="2600"/>
              <a:t>cont</a:t>
            </a:r>
            <a:r>
              <a:rPr i="1" lang="en-GB" sz="2600"/>
              <a:t>.</a:t>
            </a:r>
            <a:r>
              <a:rPr lang="en-GB" sz="2600"/>
              <a:t>)</a:t>
            </a:r>
            <a:endParaRPr sz="2600"/>
          </a:p>
        </p:txBody>
      </p:sp>
      <p:sp>
        <p:nvSpPr>
          <p:cNvPr id="1005" name="Google Shape;1005;p129"/>
          <p:cNvSpPr txBox="1"/>
          <p:nvPr>
            <p:ph idx="4294967295" type="body"/>
          </p:nvPr>
        </p:nvSpPr>
        <p:spPr>
          <a:xfrm>
            <a:off x="507600" y="1230800"/>
            <a:ext cx="4296900" cy="351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400">
                <a:solidFill>
                  <a:srgbClr val="0096FF"/>
                </a:solidFill>
                <a:latin typeface="Lexend Deca"/>
                <a:ea typeface="Lexend Deca"/>
                <a:cs typeface="Lexend Deca"/>
                <a:sym typeface="Lexend Deca"/>
              </a:rPr>
              <a:t>Planning your institution’s migration </a:t>
            </a:r>
            <a:endParaRPr sz="1400">
              <a:solidFill>
                <a:srgbClr val="0096FF"/>
              </a:solidFill>
              <a:latin typeface="Lexend Deca"/>
              <a:ea typeface="Lexend Deca"/>
              <a:cs typeface="Lexend Deca"/>
              <a:sym typeface="Lexend Deca"/>
            </a:endParaRPr>
          </a:p>
          <a:p>
            <a:pPr indent="0" lvl="0" marL="0" rtl="0" algn="l">
              <a:spcBef>
                <a:spcPts val="0"/>
              </a:spcBef>
              <a:spcAft>
                <a:spcPts val="0"/>
              </a:spcAft>
              <a:buNone/>
            </a:pPr>
            <a:r>
              <a:t/>
            </a:r>
            <a:endParaRPr sz="1100">
              <a:solidFill>
                <a:srgbClr val="000000"/>
              </a:solidFill>
              <a:latin typeface="Lexend Deca Light"/>
              <a:ea typeface="Lexend Deca Light"/>
              <a:cs typeface="Lexend Deca Light"/>
              <a:sym typeface="Lexend Deca Light"/>
            </a:endParaRPr>
          </a:p>
          <a:p>
            <a:pPr indent="0" lvl="0" marL="457200" rtl="0" algn="l">
              <a:spcBef>
                <a:spcPts val="0"/>
              </a:spcBef>
              <a:spcAft>
                <a:spcPts val="0"/>
              </a:spcAft>
              <a:buNone/>
            </a:pPr>
            <a:r>
              <a:t/>
            </a:r>
            <a:endParaRPr sz="1100">
              <a:solidFill>
                <a:srgbClr val="000000"/>
              </a:solidFill>
              <a:latin typeface="Lexend Deca Light"/>
              <a:ea typeface="Lexend Deca Light"/>
              <a:cs typeface="Lexend Deca Light"/>
              <a:sym typeface="Lexend Deca Light"/>
            </a:endParaRPr>
          </a:p>
          <a:p>
            <a:pPr indent="-317500" lvl="0" marL="457200" rtl="0" algn="l">
              <a:spcBef>
                <a:spcPts val="0"/>
              </a:spcBef>
              <a:spcAft>
                <a:spcPts val="0"/>
              </a:spcAft>
              <a:buClr>
                <a:srgbClr val="000000"/>
              </a:buClr>
              <a:buSzPts val="1400"/>
              <a:buFont typeface="Lexend Deca Light"/>
              <a:buChar char="●"/>
            </a:pPr>
            <a:r>
              <a:rPr lang="en-GB" sz="1400">
                <a:solidFill>
                  <a:srgbClr val="000000"/>
                </a:solidFill>
                <a:latin typeface="Lexend Deca Light"/>
                <a:ea typeface="Lexend Deca Light"/>
                <a:cs typeface="Lexend Deca Light"/>
                <a:sym typeface="Lexend Deca Light"/>
              </a:rPr>
              <a:t>Collaborate with your institution’s tech lead to identify integration and data privacy requirements </a:t>
            </a:r>
            <a:endParaRPr sz="1400">
              <a:solidFill>
                <a:srgbClr val="000000"/>
              </a:solidFill>
              <a:latin typeface="Lexend Deca Light"/>
              <a:ea typeface="Lexend Deca Light"/>
              <a:cs typeface="Lexend Deca Light"/>
              <a:sym typeface="Lexend Deca Light"/>
            </a:endParaRPr>
          </a:p>
          <a:p>
            <a:pPr indent="0" lvl="0" marL="457200" rtl="0" algn="l">
              <a:spcBef>
                <a:spcPts val="0"/>
              </a:spcBef>
              <a:spcAft>
                <a:spcPts val="0"/>
              </a:spcAft>
              <a:buNone/>
            </a:pPr>
            <a:r>
              <a:t/>
            </a:r>
            <a:endParaRPr sz="1400">
              <a:solidFill>
                <a:srgbClr val="000000"/>
              </a:solidFill>
              <a:latin typeface="Lexend Deca Light"/>
              <a:ea typeface="Lexend Deca Light"/>
              <a:cs typeface="Lexend Deca Light"/>
              <a:sym typeface="Lexend Deca Light"/>
            </a:endParaRPr>
          </a:p>
          <a:p>
            <a:pPr indent="-317500" lvl="0" marL="457200" rtl="0" algn="l">
              <a:spcBef>
                <a:spcPts val="0"/>
              </a:spcBef>
              <a:spcAft>
                <a:spcPts val="0"/>
              </a:spcAft>
              <a:buClr>
                <a:srgbClr val="000000"/>
              </a:buClr>
              <a:buSzPts val="1400"/>
              <a:buFont typeface="Lexend Deca Light"/>
              <a:buChar char="●"/>
            </a:pPr>
            <a:r>
              <a:rPr lang="en-GB" sz="1400">
                <a:solidFill>
                  <a:srgbClr val="000000"/>
                </a:solidFill>
                <a:latin typeface="Lexend Deca Light"/>
                <a:ea typeface="Lexend Deca Light"/>
                <a:cs typeface="Lexend Deca Light"/>
                <a:sym typeface="Lexend Deca Light"/>
              </a:rPr>
              <a:t>Complete all paperwork</a:t>
            </a:r>
            <a:endParaRPr sz="1400">
              <a:solidFill>
                <a:srgbClr val="000000"/>
              </a:solidFill>
              <a:latin typeface="Lexend Deca Light"/>
              <a:ea typeface="Lexend Deca Light"/>
              <a:cs typeface="Lexend Deca Light"/>
              <a:sym typeface="Lexend Deca Light"/>
            </a:endParaRPr>
          </a:p>
          <a:p>
            <a:pPr indent="0" lvl="0" marL="457200" rtl="0" algn="l">
              <a:spcBef>
                <a:spcPts val="0"/>
              </a:spcBef>
              <a:spcAft>
                <a:spcPts val="0"/>
              </a:spcAft>
              <a:buNone/>
            </a:pPr>
            <a:r>
              <a:t/>
            </a:r>
            <a:endParaRPr sz="1400">
              <a:solidFill>
                <a:srgbClr val="000000"/>
              </a:solidFill>
              <a:latin typeface="Lexend Deca Light"/>
              <a:ea typeface="Lexend Deca Light"/>
              <a:cs typeface="Lexend Deca Light"/>
              <a:sym typeface="Lexend Deca Light"/>
            </a:endParaRPr>
          </a:p>
          <a:p>
            <a:pPr indent="-317500" lvl="0" marL="457200" rtl="0" algn="l">
              <a:spcBef>
                <a:spcPts val="0"/>
              </a:spcBef>
              <a:spcAft>
                <a:spcPts val="0"/>
              </a:spcAft>
              <a:buClr>
                <a:srgbClr val="000000"/>
              </a:buClr>
              <a:buSzPts val="1400"/>
              <a:buFont typeface="Lexend Deca Light"/>
              <a:buChar char="●"/>
            </a:pPr>
            <a:r>
              <a:rPr b="1" lang="en-GB" sz="1400">
                <a:solidFill>
                  <a:srgbClr val="000000"/>
                </a:solidFill>
                <a:latin typeface="Lexend Deca"/>
                <a:ea typeface="Lexend Deca"/>
                <a:cs typeface="Lexend Deca"/>
                <a:sym typeface="Lexend Deca"/>
              </a:rPr>
              <a:t>Key Questions</a:t>
            </a:r>
            <a:r>
              <a:rPr lang="en-GB" sz="1400">
                <a:solidFill>
                  <a:srgbClr val="000000"/>
                </a:solidFill>
                <a:latin typeface="Lexend Deca Light"/>
                <a:ea typeface="Lexend Deca Light"/>
                <a:cs typeface="Lexend Deca Light"/>
                <a:sym typeface="Lexend Deca Light"/>
              </a:rPr>
              <a:t>:</a:t>
            </a:r>
            <a:endParaRPr sz="1400">
              <a:solidFill>
                <a:srgbClr val="000000"/>
              </a:solidFill>
              <a:latin typeface="Lexend Deca Light"/>
              <a:ea typeface="Lexend Deca Light"/>
              <a:cs typeface="Lexend Deca Light"/>
              <a:sym typeface="Lexend Deca Light"/>
            </a:endParaRPr>
          </a:p>
          <a:p>
            <a:pPr indent="-317500" lvl="1" marL="914400" rtl="0" algn="l">
              <a:spcBef>
                <a:spcPts val="0"/>
              </a:spcBef>
              <a:spcAft>
                <a:spcPts val="0"/>
              </a:spcAft>
              <a:buClr>
                <a:srgbClr val="000000"/>
              </a:buClr>
              <a:buSzPts val="1400"/>
              <a:buFont typeface="Lexend Deca Light"/>
              <a:buChar char="○"/>
            </a:pPr>
            <a:r>
              <a:rPr lang="en-GB" sz="1400">
                <a:solidFill>
                  <a:srgbClr val="000000"/>
                </a:solidFill>
                <a:latin typeface="Lexend Deca Light"/>
                <a:ea typeface="Lexend Deca Light"/>
                <a:cs typeface="Lexend Deca Light"/>
                <a:sym typeface="Lexend Deca Light"/>
              </a:rPr>
              <a:t>Will you need to vet your chosen product?</a:t>
            </a:r>
            <a:endParaRPr sz="1400">
              <a:solidFill>
                <a:srgbClr val="000000"/>
              </a:solidFill>
              <a:latin typeface="Lexend Deca Light"/>
              <a:ea typeface="Lexend Deca Light"/>
              <a:cs typeface="Lexend Deca Light"/>
              <a:sym typeface="Lexend Deca Light"/>
            </a:endParaRPr>
          </a:p>
          <a:p>
            <a:pPr indent="-317500" lvl="1" marL="914400" rtl="0" algn="l">
              <a:spcBef>
                <a:spcPts val="0"/>
              </a:spcBef>
              <a:spcAft>
                <a:spcPts val="0"/>
              </a:spcAft>
              <a:buClr>
                <a:srgbClr val="000000"/>
              </a:buClr>
              <a:buSzPts val="1400"/>
              <a:buFont typeface="Lexend Deca Light"/>
              <a:buChar char="○"/>
            </a:pPr>
            <a:r>
              <a:rPr lang="en-GB" sz="1400">
                <a:solidFill>
                  <a:srgbClr val="000000"/>
                </a:solidFill>
                <a:latin typeface="Lexend Deca Light"/>
                <a:ea typeface="Lexend Deca Light"/>
                <a:cs typeface="Lexend Deca Light"/>
                <a:sym typeface="Lexend Deca Light"/>
              </a:rPr>
              <a:t>Are stakeholders aligned on next steps?</a:t>
            </a:r>
            <a:endParaRPr sz="1400">
              <a:solidFill>
                <a:srgbClr val="000000"/>
              </a:solidFill>
              <a:latin typeface="Lexend Deca Light"/>
              <a:ea typeface="Lexend Deca Light"/>
              <a:cs typeface="Lexend Deca Light"/>
              <a:sym typeface="Lexend Deca Light"/>
            </a:endParaRPr>
          </a:p>
        </p:txBody>
      </p:sp>
      <p:pic>
        <p:nvPicPr>
          <p:cNvPr id="1006" name="Google Shape;1006;p129"/>
          <p:cNvPicPr preferRelativeResize="0"/>
          <p:nvPr/>
        </p:nvPicPr>
        <p:blipFill>
          <a:blip r:embed="rId3">
            <a:alphaModFix/>
          </a:blip>
          <a:stretch>
            <a:fillRect/>
          </a:stretch>
        </p:blipFill>
        <p:spPr>
          <a:xfrm>
            <a:off x="5592675" y="1874875"/>
            <a:ext cx="1112753" cy="900579"/>
          </a:xfrm>
          <a:prstGeom prst="rect">
            <a:avLst/>
          </a:prstGeom>
          <a:noFill/>
          <a:ln>
            <a:noFill/>
          </a:ln>
        </p:spPr>
      </p:pic>
      <p:pic>
        <p:nvPicPr>
          <p:cNvPr id="1007" name="Google Shape;1007;p129"/>
          <p:cNvPicPr preferRelativeResize="0"/>
          <p:nvPr/>
        </p:nvPicPr>
        <p:blipFill>
          <a:blip r:embed="rId4">
            <a:alphaModFix/>
          </a:blip>
          <a:stretch>
            <a:fillRect/>
          </a:stretch>
        </p:blipFill>
        <p:spPr>
          <a:xfrm>
            <a:off x="7032703" y="1874875"/>
            <a:ext cx="1112753" cy="900579"/>
          </a:xfrm>
          <a:prstGeom prst="rect">
            <a:avLst/>
          </a:prstGeom>
          <a:noFill/>
          <a:ln>
            <a:noFill/>
          </a:ln>
        </p:spPr>
      </p:pic>
      <p:pic>
        <p:nvPicPr>
          <p:cNvPr id="1008" name="Google Shape;1008;p129"/>
          <p:cNvPicPr preferRelativeResize="0"/>
          <p:nvPr/>
        </p:nvPicPr>
        <p:blipFill>
          <a:blip r:embed="rId5">
            <a:alphaModFix/>
          </a:blip>
          <a:stretch>
            <a:fillRect/>
          </a:stretch>
        </p:blipFill>
        <p:spPr>
          <a:xfrm>
            <a:off x="7032656" y="3117432"/>
            <a:ext cx="1112844" cy="900653"/>
          </a:xfrm>
          <a:prstGeom prst="rect">
            <a:avLst/>
          </a:prstGeom>
          <a:noFill/>
          <a:ln>
            <a:noFill/>
          </a:ln>
        </p:spPr>
      </p:pic>
      <p:pic>
        <p:nvPicPr>
          <p:cNvPr id="1009" name="Google Shape;1009;p129"/>
          <p:cNvPicPr preferRelativeResize="0"/>
          <p:nvPr/>
        </p:nvPicPr>
        <p:blipFill>
          <a:blip r:embed="rId6">
            <a:alphaModFix/>
          </a:blip>
          <a:stretch>
            <a:fillRect/>
          </a:stretch>
        </p:blipFill>
        <p:spPr>
          <a:xfrm>
            <a:off x="5631108" y="3031295"/>
            <a:ext cx="1035898" cy="1072931"/>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3" name="Shape 1013"/>
        <p:cNvGrpSpPr/>
        <p:nvPr/>
      </p:nvGrpSpPr>
      <p:grpSpPr>
        <a:xfrm>
          <a:off x="0" y="0"/>
          <a:ext cx="0" cy="0"/>
          <a:chOff x="0" y="0"/>
          <a:chExt cx="0" cy="0"/>
        </a:xfrm>
      </p:grpSpPr>
      <p:sp>
        <p:nvSpPr>
          <p:cNvPr id="1014" name="Google Shape;1014;p130"/>
          <p:cNvSpPr txBox="1"/>
          <p:nvPr>
            <p:ph idx="4294967295" type="title"/>
          </p:nvPr>
        </p:nvSpPr>
        <p:spPr>
          <a:xfrm>
            <a:off x="507600" y="608400"/>
            <a:ext cx="6912000" cy="65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2600"/>
              <a:t>Phase 2: Migrating</a:t>
            </a:r>
            <a:endParaRPr sz="2600"/>
          </a:p>
        </p:txBody>
      </p:sp>
      <p:sp>
        <p:nvSpPr>
          <p:cNvPr id="1015" name="Google Shape;1015;p130"/>
          <p:cNvSpPr txBox="1"/>
          <p:nvPr>
            <p:ph idx="4294967295" type="body"/>
          </p:nvPr>
        </p:nvSpPr>
        <p:spPr>
          <a:xfrm>
            <a:off x="507600" y="1375200"/>
            <a:ext cx="4254900" cy="3366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400">
                <a:solidFill>
                  <a:schemeClr val="lt2"/>
                </a:solidFill>
                <a:latin typeface="Lexend Deca"/>
                <a:ea typeface="Lexend Deca"/>
                <a:cs typeface="Lexend Deca"/>
                <a:sym typeface="Lexend Deca"/>
              </a:rPr>
              <a:t>Setting up and testing your new solution</a:t>
            </a:r>
            <a:endParaRPr sz="1400">
              <a:solidFill>
                <a:srgbClr val="000000"/>
              </a:solidFill>
              <a:latin typeface="Lexend Deca Light"/>
              <a:ea typeface="Lexend Deca Light"/>
              <a:cs typeface="Lexend Deca Light"/>
              <a:sym typeface="Lexend Deca Light"/>
            </a:endParaRPr>
          </a:p>
          <a:p>
            <a:pPr indent="0" lvl="0" marL="457200" rtl="0" algn="l">
              <a:spcBef>
                <a:spcPts val="0"/>
              </a:spcBef>
              <a:spcAft>
                <a:spcPts val="0"/>
              </a:spcAft>
              <a:buNone/>
            </a:pPr>
            <a:r>
              <a:t/>
            </a:r>
            <a:endParaRPr sz="1100">
              <a:solidFill>
                <a:srgbClr val="000000"/>
              </a:solidFill>
              <a:latin typeface="Lexend Deca Light"/>
              <a:ea typeface="Lexend Deca Light"/>
              <a:cs typeface="Lexend Deca Light"/>
              <a:sym typeface="Lexend Deca Light"/>
            </a:endParaRPr>
          </a:p>
          <a:p>
            <a:pPr indent="-317500" lvl="0" marL="457200" rtl="0" algn="l">
              <a:spcBef>
                <a:spcPts val="0"/>
              </a:spcBef>
              <a:spcAft>
                <a:spcPts val="0"/>
              </a:spcAft>
              <a:buClr>
                <a:srgbClr val="000000"/>
              </a:buClr>
              <a:buSzPts val="1400"/>
              <a:buFont typeface="Lexend Deca Light"/>
              <a:buChar char="●"/>
            </a:pPr>
            <a:r>
              <a:rPr lang="en-GB" sz="1400">
                <a:solidFill>
                  <a:srgbClr val="000000"/>
                </a:solidFill>
                <a:latin typeface="Lexend Deca Light"/>
                <a:ea typeface="Lexend Deca Light"/>
                <a:cs typeface="Lexend Deca Light"/>
                <a:sym typeface="Lexend Deca Light"/>
              </a:rPr>
              <a:t>When your migration window opens, you will get a link to set up your account</a:t>
            </a:r>
            <a:endParaRPr sz="1400">
              <a:solidFill>
                <a:srgbClr val="000000"/>
              </a:solidFill>
              <a:latin typeface="Lexend Deca Light"/>
              <a:ea typeface="Lexend Deca Light"/>
              <a:cs typeface="Lexend Deca Light"/>
              <a:sym typeface="Lexend Deca Light"/>
            </a:endParaRPr>
          </a:p>
          <a:p>
            <a:pPr indent="0" lvl="0" marL="0" rtl="0" algn="l">
              <a:spcBef>
                <a:spcPts val="0"/>
              </a:spcBef>
              <a:spcAft>
                <a:spcPts val="0"/>
              </a:spcAft>
              <a:buNone/>
            </a:pPr>
            <a:r>
              <a:t/>
            </a:r>
            <a:endParaRPr sz="1400">
              <a:solidFill>
                <a:srgbClr val="000000"/>
              </a:solidFill>
              <a:latin typeface="Lexend Deca Light"/>
              <a:ea typeface="Lexend Deca Light"/>
              <a:cs typeface="Lexend Deca Light"/>
              <a:sym typeface="Lexend Deca Light"/>
            </a:endParaRPr>
          </a:p>
          <a:p>
            <a:pPr indent="-317500" lvl="0" marL="457200" rtl="0" algn="l">
              <a:spcBef>
                <a:spcPts val="0"/>
              </a:spcBef>
              <a:spcAft>
                <a:spcPts val="0"/>
              </a:spcAft>
              <a:buClr>
                <a:srgbClr val="000000"/>
              </a:buClr>
              <a:buSzPts val="1400"/>
              <a:buFont typeface="Lexend Deca Light"/>
              <a:buChar char="●"/>
            </a:pPr>
            <a:r>
              <a:rPr b="1" lang="en-GB" sz="1400">
                <a:solidFill>
                  <a:schemeClr val="dk1"/>
                </a:solidFill>
                <a:latin typeface="Lexend Deca"/>
                <a:ea typeface="Lexend Deca"/>
                <a:cs typeface="Lexend Deca"/>
                <a:sym typeface="Lexend Deca"/>
              </a:rPr>
              <a:t>Key actions</a:t>
            </a:r>
            <a:r>
              <a:rPr lang="en-GB" sz="1400">
                <a:solidFill>
                  <a:srgbClr val="000000"/>
                </a:solidFill>
                <a:latin typeface="Lexend Deca Light"/>
                <a:ea typeface="Lexend Deca Light"/>
                <a:cs typeface="Lexend Deca Light"/>
                <a:sym typeface="Lexend Deca Light"/>
              </a:rPr>
              <a:t>:</a:t>
            </a:r>
            <a:endParaRPr sz="1400">
              <a:solidFill>
                <a:srgbClr val="000000"/>
              </a:solidFill>
              <a:latin typeface="Lexend Deca Light"/>
              <a:ea typeface="Lexend Deca Light"/>
              <a:cs typeface="Lexend Deca Light"/>
              <a:sym typeface="Lexend Deca Light"/>
            </a:endParaRPr>
          </a:p>
          <a:p>
            <a:pPr indent="-317500" lvl="1" marL="914400" rtl="0" algn="l">
              <a:spcBef>
                <a:spcPts val="0"/>
              </a:spcBef>
              <a:spcAft>
                <a:spcPts val="0"/>
              </a:spcAft>
              <a:buClr>
                <a:srgbClr val="000000"/>
              </a:buClr>
              <a:buSzPts val="1400"/>
              <a:buFont typeface="Lexend Deca Light"/>
              <a:buChar char="○"/>
            </a:pPr>
            <a:r>
              <a:rPr lang="en-GB" sz="1400">
                <a:solidFill>
                  <a:srgbClr val="000000"/>
                </a:solidFill>
                <a:latin typeface="Lexend Deca Light"/>
                <a:ea typeface="Lexend Deca Light"/>
                <a:cs typeface="Lexend Deca Light"/>
                <a:sym typeface="Lexend Deca Light"/>
              </a:rPr>
              <a:t>Set up Turnitin account</a:t>
            </a:r>
            <a:endParaRPr sz="1400">
              <a:solidFill>
                <a:srgbClr val="000000"/>
              </a:solidFill>
              <a:latin typeface="Lexend Deca Light"/>
              <a:ea typeface="Lexend Deca Light"/>
              <a:cs typeface="Lexend Deca Light"/>
              <a:sym typeface="Lexend Deca Light"/>
            </a:endParaRPr>
          </a:p>
          <a:p>
            <a:pPr indent="-317500" lvl="1" marL="914400" rtl="0" algn="l">
              <a:spcBef>
                <a:spcPts val="0"/>
              </a:spcBef>
              <a:spcAft>
                <a:spcPts val="0"/>
              </a:spcAft>
              <a:buClr>
                <a:srgbClr val="000000"/>
              </a:buClr>
              <a:buSzPts val="1400"/>
              <a:buFont typeface="Lexend Deca Light"/>
              <a:buChar char="○"/>
            </a:pPr>
            <a:r>
              <a:rPr lang="en-GB" sz="1400">
                <a:solidFill>
                  <a:srgbClr val="000000"/>
                </a:solidFill>
                <a:latin typeface="Lexend Deca Light"/>
                <a:ea typeface="Lexend Deca Light"/>
                <a:cs typeface="Lexend Deca Light"/>
                <a:sym typeface="Lexend Deca Light"/>
              </a:rPr>
              <a:t>Dual </a:t>
            </a:r>
            <a:r>
              <a:rPr lang="en-GB" sz="1400">
                <a:solidFill>
                  <a:srgbClr val="000000"/>
                </a:solidFill>
                <a:latin typeface="Lexend Deca Light"/>
                <a:ea typeface="Lexend Deca Light"/>
                <a:cs typeface="Lexend Deca Light"/>
                <a:sym typeface="Lexend Deca Light"/>
              </a:rPr>
              <a:t>access to c</a:t>
            </a:r>
            <a:r>
              <a:rPr lang="en-GB" sz="1400">
                <a:solidFill>
                  <a:srgbClr val="000000"/>
                </a:solidFill>
                <a:latin typeface="Lexend Deca Light"/>
                <a:ea typeface="Lexend Deca Light"/>
                <a:cs typeface="Lexend Deca Light"/>
                <a:sym typeface="Lexend Deca Light"/>
              </a:rPr>
              <a:t>ompare your new solution to Unicheck experience </a:t>
            </a:r>
            <a:endParaRPr sz="1400">
              <a:solidFill>
                <a:srgbClr val="000000"/>
              </a:solidFill>
              <a:latin typeface="Lexend Deca Light"/>
              <a:ea typeface="Lexend Deca Light"/>
              <a:cs typeface="Lexend Deca Light"/>
              <a:sym typeface="Lexend Deca Light"/>
            </a:endParaRPr>
          </a:p>
          <a:p>
            <a:pPr indent="0" lvl="0" marL="914400" rtl="0" algn="l">
              <a:spcBef>
                <a:spcPts val="0"/>
              </a:spcBef>
              <a:spcAft>
                <a:spcPts val="0"/>
              </a:spcAft>
              <a:buNone/>
            </a:pPr>
            <a:r>
              <a:t/>
            </a:r>
            <a:endParaRPr sz="1400">
              <a:solidFill>
                <a:srgbClr val="000000"/>
              </a:solidFill>
              <a:latin typeface="Lexend Deca Light"/>
              <a:ea typeface="Lexend Deca Light"/>
              <a:cs typeface="Lexend Deca Light"/>
              <a:sym typeface="Lexend Deca Light"/>
            </a:endParaRPr>
          </a:p>
          <a:p>
            <a:pPr indent="-317500" lvl="0" marL="457200" rtl="0" algn="l">
              <a:spcBef>
                <a:spcPts val="0"/>
              </a:spcBef>
              <a:spcAft>
                <a:spcPts val="0"/>
              </a:spcAft>
              <a:buClr>
                <a:srgbClr val="000000"/>
              </a:buClr>
              <a:buSzPts val="1400"/>
              <a:buFont typeface="Lexend Deca Light"/>
              <a:buChar char="●"/>
            </a:pPr>
            <a:r>
              <a:rPr b="1" lang="en-GB" sz="1400">
                <a:solidFill>
                  <a:srgbClr val="000000"/>
                </a:solidFill>
                <a:latin typeface="Lexend Deca"/>
                <a:ea typeface="Lexend Deca"/>
                <a:cs typeface="Lexend Deca"/>
                <a:sym typeface="Lexend Deca"/>
              </a:rPr>
              <a:t>Key questions</a:t>
            </a:r>
            <a:r>
              <a:rPr lang="en-GB" sz="1400">
                <a:solidFill>
                  <a:srgbClr val="000000"/>
                </a:solidFill>
                <a:latin typeface="Lexend Deca Light"/>
                <a:ea typeface="Lexend Deca Light"/>
                <a:cs typeface="Lexend Deca Light"/>
                <a:sym typeface="Lexend Deca Light"/>
              </a:rPr>
              <a:t>: </a:t>
            </a:r>
            <a:endParaRPr sz="1400">
              <a:solidFill>
                <a:srgbClr val="000000"/>
              </a:solidFill>
              <a:latin typeface="Lexend Deca Light"/>
              <a:ea typeface="Lexend Deca Light"/>
              <a:cs typeface="Lexend Deca Light"/>
              <a:sym typeface="Lexend Deca Light"/>
            </a:endParaRPr>
          </a:p>
          <a:p>
            <a:pPr indent="-317500" lvl="1" marL="914400" rtl="0" algn="l">
              <a:spcBef>
                <a:spcPts val="0"/>
              </a:spcBef>
              <a:spcAft>
                <a:spcPts val="0"/>
              </a:spcAft>
              <a:buClr>
                <a:srgbClr val="000000"/>
              </a:buClr>
              <a:buSzPts val="1400"/>
              <a:buFont typeface="Lexend Deca Light"/>
              <a:buChar char="○"/>
            </a:pPr>
            <a:r>
              <a:rPr lang="en-GB" sz="1400">
                <a:solidFill>
                  <a:srgbClr val="000000"/>
                </a:solidFill>
                <a:latin typeface="Lexend Deca Light"/>
                <a:ea typeface="Lexend Deca Light"/>
                <a:cs typeface="Lexend Deca Light"/>
                <a:sym typeface="Lexend Deca Light"/>
              </a:rPr>
              <a:t>Are your tests working?</a:t>
            </a:r>
            <a:endParaRPr b="1" sz="1400">
              <a:solidFill>
                <a:srgbClr val="003C46"/>
              </a:solidFill>
              <a:latin typeface="Lexend Deca"/>
              <a:ea typeface="Lexend Deca"/>
              <a:cs typeface="Lexend Deca"/>
              <a:sym typeface="Lexend Deca"/>
            </a:endParaRPr>
          </a:p>
        </p:txBody>
      </p:sp>
      <p:pic>
        <p:nvPicPr>
          <p:cNvPr id="1016" name="Google Shape;1016;p130"/>
          <p:cNvPicPr preferRelativeResize="0"/>
          <p:nvPr/>
        </p:nvPicPr>
        <p:blipFill>
          <a:blip r:embed="rId3">
            <a:alphaModFix/>
          </a:blip>
          <a:stretch>
            <a:fillRect/>
          </a:stretch>
        </p:blipFill>
        <p:spPr>
          <a:xfrm>
            <a:off x="5207850" y="1267200"/>
            <a:ext cx="2012500" cy="2344851"/>
          </a:xfrm>
          <a:prstGeom prst="rect">
            <a:avLst/>
          </a:prstGeom>
          <a:noFill/>
          <a:ln>
            <a:noFill/>
          </a:ln>
        </p:spPr>
      </p:pic>
      <p:pic>
        <p:nvPicPr>
          <p:cNvPr id="1017" name="Google Shape;1017;p130"/>
          <p:cNvPicPr preferRelativeResize="0"/>
          <p:nvPr/>
        </p:nvPicPr>
        <p:blipFill>
          <a:blip r:embed="rId4">
            <a:alphaModFix/>
          </a:blip>
          <a:stretch>
            <a:fillRect/>
          </a:stretch>
        </p:blipFill>
        <p:spPr>
          <a:xfrm>
            <a:off x="6002975" y="2141750"/>
            <a:ext cx="2012500" cy="1832889"/>
          </a:xfrm>
          <a:prstGeom prst="rect">
            <a:avLst/>
          </a:prstGeom>
          <a:noFill/>
          <a:ln>
            <a:noFill/>
          </a:ln>
        </p:spPr>
      </p:pic>
      <p:pic>
        <p:nvPicPr>
          <p:cNvPr id="1018" name="Google Shape;1018;p130"/>
          <p:cNvPicPr preferRelativeResize="0"/>
          <p:nvPr/>
        </p:nvPicPr>
        <p:blipFill>
          <a:blip r:embed="rId5">
            <a:alphaModFix/>
          </a:blip>
          <a:stretch>
            <a:fillRect/>
          </a:stretch>
        </p:blipFill>
        <p:spPr>
          <a:xfrm>
            <a:off x="6611750" y="2788600"/>
            <a:ext cx="2012500" cy="174137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2" name="Shape 1022"/>
        <p:cNvGrpSpPr/>
        <p:nvPr/>
      </p:nvGrpSpPr>
      <p:grpSpPr>
        <a:xfrm>
          <a:off x="0" y="0"/>
          <a:ext cx="0" cy="0"/>
          <a:chOff x="0" y="0"/>
          <a:chExt cx="0" cy="0"/>
        </a:xfrm>
      </p:grpSpPr>
      <p:sp>
        <p:nvSpPr>
          <p:cNvPr id="1023" name="Google Shape;1023;p131"/>
          <p:cNvSpPr txBox="1"/>
          <p:nvPr>
            <p:ph idx="4294967295" type="title"/>
          </p:nvPr>
        </p:nvSpPr>
        <p:spPr>
          <a:xfrm>
            <a:off x="507600" y="608400"/>
            <a:ext cx="6912000" cy="65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2600"/>
              <a:t>Phase 2: Migrating (</a:t>
            </a:r>
            <a:r>
              <a:rPr i="1" lang="en-GB" sz="2600"/>
              <a:t>cont.)</a:t>
            </a:r>
            <a:endParaRPr i="1" sz="2600"/>
          </a:p>
        </p:txBody>
      </p:sp>
      <p:sp>
        <p:nvSpPr>
          <p:cNvPr id="1024" name="Google Shape;1024;p131"/>
          <p:cNvSpPr txBox="1"/>
          <p:nvPr>
            <p:ph idx="4294967295" type="body"/>
          </p:nvPr>
        </p:nvSpPr>
        <p:spPr>
          <a:xfrm>
            <a:off x="431400" y="1548300"/>
            <a:ext cx="3986100" cy="3183300"/>
          </a:xfrm>
          <a:prstGeom prst="rect">
            <a:avLst/>
          </a:prstGeom>
        </p:spPr>
        <p:txBody>
          <a:bodyPr anchorCtr="0" anchor="ctr" bIns="91425" lIns="91425" spcFirstLastPara="1" rIns="91425" wrap="square" tIns="91425">
            <a:noAutofit/>
          </a:bodyPr>
          <a:lstStyle/>
          <a:p>
            <a:pPr indent="-323850" lvl="0" marL="457200" marR="0" rtl="0" algn="l">
              <a:lnSpc>
                <a:spcPct val="115000"/>
              </a:lnSpc>
              <a:spcBef>
                <a:spcPts val="0"/>
              </a:spcBef>
              <a:spcAft>
                <a:spcPts val="0"/>
              </a:spcAft>
              <a:buClr>
                <a:srgbClr val="000000"/>
              </a:buClr>
              <a:buSzPts val="1500"/>
              <a:buFont typeface="Lexend Deca"/>
              <a:buChar char="●"/>
            </a:pPr>
            <a:r>
              <a:rPr b="1" lang="en-GB" sz="1500">
                <a:solidFill>
                  <a:srgbClr val="000000"/>
                </a:solidFill>
                <a:latin typeface="Lexend Deca"/>
                <a:ea typeface="Lexend Deca"/>
                <a:cs typeface="Lexend Deca"/>
                <a:sym typeface="Lexend Deca"/>
              </a:rPr>
              <a:t>1 week before migration window</a:t>
            </a:r>
            <a:endParaRPr b="1" sz="1500">
              <a:solidFill>
                <a:srgbClr val="000000"/>
              </a:solidFill>
              <a:latin typeface="Lexend Deca"/>
              <a:ea typeface="Lexend Deca"/>
              <a:cs typeface="Lexend Deca"/>
              <a:sym typeface="Lexend Deca"/>
            </a:endParaRPr>
          </a:p>
          <a:p>
            <a:pPr indent="-317500" lvl="1" marL="914400" marR="0" rtl="0" algn="l">
              <a:lnSpc>
                <a:spcPct val="115000"/>
              </a:lnSpc>
              <a:spcBef>
                <a:spcPts val="0"/>
              </a:spcBef>
              <a:spcAft>
                <a:spcPts val="0"/>
              </a:spcAft>
              <a:buClr>
                <a:srgbClr val="000000"/>
              </a:buClr>
              <a:buSzPts val="1400"/>
              <a:buFont typeface="Lexend Deca Light"/>
              <a:buChar char="○"/>
            </a:pPr>
            <a:r>
              <a:rPr b="1" lang="en-GB" sz="1400">
                <a:solidFill>
                  <a:srgbClr val="000000"/>
                </a:solidFill>
                <a:latin typeface="Lexend Deca"/>
                <a:ea typeface="Lexend Deca"/>
                <a:cs typeface="Lexend Deca"/>
                <a:sym typeface="Lexend Deca"/>
              </a:rPr>
              <a:t>What to expect</a:t>
            </a:r>
            <a:r>
              <a:rPr lang="en-GB" sz="1400">
                <a:solidFill>
                  <a:srgbClr val="000000"/>
                </a:solidFill>
                <a:latin typeface="Lexend Deca Light"/>
                <a:ea typeface="Lexend Deca Light"/>
                <a:cs typeface="Lexend Deca Light"/>
                <a:sym typeface="Lexend Deca Light"/>
              </a:rPr>
              <a:t>: Migration reminder, next steps, and key resources to get started</a:t>
            </a:r>
            <a:endParaRPr sz="1400">
              <a:solidFill>
                <a:srgbClr val="000000"/>
              </a:solidFill>
              <a:latin typeface="Lexend Deca Light"/>
              <a:ea typeface="Lexend Deca Light"/>
              <a:cs typeface="Lexend Deca Light"/>
              <a:sym typeface="Lexend Deca Light"/>
            </a:endParaRPr>
          </a:p>
          <a:p>
            <a:pPr indent="0" lvl="0" marL="457200" marR="0" rtl="0" algn="l">
              <a:lnSpc>
                <a:spcPct val="115000"/>
              </a:lnSpc>
              <a:spcBef>
                <a:spcPts val="0"/>
              </a:spcBef>
              <a:spcAft>
                <a:spcPts val="0"/>
              </a:spcAft>
              <a:buNone/>
            </a:pPr>
            <a:r>
              <a:t/>
            </a:r>
            <a:endParaRPr sz="1400">
              <a:solidFill>
                <a:srgbClr val="000000"/>
              </a:solidFill>
              <a:latin typeface="Lexend Deca Light"/>
              <a:ea typeface="Lexend Deca Light"/>
              <a:cs typeface="Lexend Deca Light"/>
              <a:sym typeface="Lexend Deca Light"/>
            </a:endParaRPr>
          </a:p>
          <a:p>
            <a:pPr indent="-311150" lvl="0" marL="457200" marR="0" rtl="0" algn="l">
              <a:lnSpc>
                <a:spcPct val="115000"/>
              </a:lnSpc>
              <a:spcBef>
                <a:spcPts val="0"/>
              </a:spcBef>
              <a:spcAft>
                <a:spcPts val="0"/>
              </a:spcAft>
              <a:buClr>
                <a:srgbClr val="000000"/>
              </a:buClr>
              <a:buSzPts val="1300"/>
              <a:buFont typeface="Lexend Deca Light"/>
              <a:buChar char="●"/>
            </a:pPr>
            <a:r>
              <a:rPr b="1" lang="en-GB" sz="1500">
                <a:solidFill>
                  <a:srgbClr val="000000"/>
                </a:solidFill>
                <a:latin typeface="Lexend Deca"/>
                <a:ea typeface="Lexend Deca"/>
                <a:cs typeface="Lexend Deca"/>
                <a:sym typeface="Lexend Deca"/>
              </a:rPr>
              <a:t>Day 1 of migration </a:t>
            </a:r>
            <a:r>
              <a:rPr lang="en-GB" sz="1400">
                <a:solidFill>
                  <a:srgbClr val="000000"/>
                </a:solidFill>
                <a:latin typeface="Lexend Deca Light"/>
                <a:ea typeface="Lexend Deca Light"/>
                <a:cs typeface="Lexend Deca Light"/>
                <a:sym typeface="Lexend Deca Light"/>
              </a:rPr>
              <a:t> </a:t>
            </a:r>
            <a:endParaRPr sz="1400">
              <a:solidFill>
                <a:srgbClr val="000000"/>
              </a:solidFill>
              <a:latin typeface="Lexend Deca Light"/>
              <a:ea typeface="Lexend Deca Light"/>
              <a:cs typeface="Lexend Deca Light"/>
              <a:sym typeface="Lexend Deca Light"/>
            </a:endParaRPr>
          </a:p>
          <a:p>
            <a:pPr indent="-317500" lvl="1" marL="914400" marR="0" rtl="0" algn="l">
              <a:lnSpc>
                <a:spcPct val="115000"/>
              </a:lnSpc>
              <a:spcBef>
                <a:spcPts val="0"/>
              </a:spcBef>
              <a:spcAft>
                <a:spcPts val="0"/>
              </a:spcAft>
              <a:buClr>
                <a:srgbClr val="000000"/>
              </a:buClr>
              <a:buSzPts val="1400"/>
              <a:buFont typeface="Lexend Deca Light"/>
              <a:buChar char="○"/>
            </a:pPr>
            <a:r>
              <a:rPr b="1" lang="en-GB" sz="1400">
                <a:solidFill>
                  <a:srgbClr val="000000"/>
                </a:solidFill>
                <a:latin typeface="Lexend Deca"/>
                <a:ea typeface="Lexend Deca"/>
                <a:cs typeface="Lexend Deca"/>
                <a:sym typeface="Lexend Deca"/>
              </a:rPr>
              <a:t>What to expect</a:t>
            </a:r>
            <a:r>
              <a:rPr lang="en-GB" sz="1400">
                <a:solidFill>
                  <a:srgbClr val="000000"/>
                </a:solidFill>
                <a:latin typeface="Lexend Deca Light"/>
                <a:ea typeface="Lexend Deca Light"/>
                <a:cs typeface="Lexend Deca Light"/>
                <a:sym typeface="Lexend Deca Light"/>
              </a:rPr>
              <a:t>: Migration start reminder, logging in and testing Similarity, training sign up </a:t>
            </a:r>
            <a:endParaRPr sz="1400">
              <a:solidFill>
                <a:schemeClr val="dk1"/>
              </a:solidFill>
              <a:latin typeface="Lexend Deca Light"/>
              <a:ea typeface="Lexend Deca Light"/>
              <a:cs typeface="Lexend Deca Light"/>
              <a:sym typeface="Lexend Deca Light"/>
            </a:endParaRPr>
          </a:p>
        </p:txBody>
      </p:sp>
      <p:sp>
        <p:nvSpPr>
          <p:cNvPr id="1025" name="Google Shape;1025;p131"/>
          <p:cNvSpPr txBox="1"/>
          <p:nvPr>
            <p:ph idx="4294967295" type="body"/>
          </p:nvPr>
        </p:nvSpPr>
        <p:spPr>
          <a:xfrm>
            <a:off x="4417525" y="1548375"/>
            <a:ext cx="4578600" cy="3183300"/>
          </a:xfrm>
          <a:prstGeom prst="rect">
            <a:avLst/>
          </a:prstGeom>
        </p:spPr>
        <p:txBody>
          <a:bodyPr anchorCtr="0" anchor="ctr" bIns="91425" lIns="91425" spcFirstLastPara="1" rIns="91425" wrap="square" tIns="91425">
            <a:noAutofit/>
          </a:bodyPr>
          <a:lstStyle/>
          <a:p>
            <a:pPr indent="-317500" lvl="0" marL="457200" marR="0" rtl="0" algn="l">
              <a:lnSpc>
                <a:spcPct val="115000"/>
              </a:lnSpc>
              <a:spcBef>
                <a:spcPts val="0"/>
              </a:spcBef>
              <a:spcAft>
                <a:spcPts val="0"/>
              </a:spcAft>
              <a:buClr>
                <a:srgbClr val="000000"/>
              </a:buClr>
              <a:buSzPts val="1400"/>
              <a:buFont typeface="Lexend Deca"/>
              <a:buChar char="●"/>
            </a:pPr>
            <a:r>
              <a:rPr b="1" lang="en-GB" sz="1400">
                <a:solidFill>
                  <a:srgbClr val="000000"/>
                </a:solidFill>
                <a:latin typeface="Lexend Deca"/>
                <a:ea typeface="Lexend Deca"/>
                <a:cs typeface="Lexend Deca"/>
                <a:sym typeface="Lexend Deca"/>
              </a:rPr>
              <a:t>Day 15 of migration window </a:t>
            </a:r>
            <a:endParaRPr b="1" sz="1400">
              <a:solidFill>
                <a:srgbClr val="000000"/>
              </a:solidFill>
              <a:latin typeface="Lexend Deca"/>
              <a:ea typeface="Lexend Deca"/>
              <a:cs typeface="Lexend Deca"/>
              <a:sym typeface="Lexend Deca"/>
            </a:endParaRPr>
          </a:p>
          <a:p>
            <a:pPr indent="-317500" lvl="1" marL="914400" marR="0" rtl="0" algn="l">
              <a:lnSpc>
                <a:spcPct val="115000"/>
              </a:lnSpc>
              <a:spcBef>
                <a:spcPts val="0"/>
              </a:spcBef>
              <a:spcAft>
                <a:spcPts val="0"/>
              </a:spcAft>
              <a:buClr>
                <a:srgbClr val="000000"/>
              </a:buClr>
              <a:buSzPts val="1400"/>
              <a:buFont typeface="Lexend Deca"/>
              <a:buChar char="○"/>
            </a:pPr>
            <a:r>
              <a:rPr b="1" lang="en-GB" sz="1400">
                <a:solidFill>
                  <a:srgbClr val="000000"/>
                </a:solidFill>
                <a:latin typeface="Lexend Deca"/>
                <a:ea typeface="Lexend Deca"/>
                <a:cs typeface="Lexend Deca"/>
                <a:sym typeface="Lexend Deca"/>
              </a:rPr>
              <a:t>What to expect</a:t>
            </a:r>
            <a:r>
              <a:rPr lang="en-GB" sz="1400">
                <a:solidFill>
                  <a:srgbClr val="000000"/>
                </a:solidFill>
                <a:latin typeface="Lexend Deca Light"/>
                <a:ea typeface="Lexend Deca Light"/>
                <a:cs typeface="Lexend Deca Light"/>
                <a:sym typeface="Lexend Deca Light"/>
              </a:rPr>
              <a:t>: Testing check in, training reminder, and additional resources</a:t>
            </a:r>
            <a:endParaRPr sz="1400">
              <a:solidFill>
                <a:srgbClr val="000000"/>
              </a:solidFill>
              <a:latin typeface="Lexend Deca Light"/>
              <a:ea typeface="Lexend Deca Light"/>
              <a:cs typeface="Lexend Deca Light"/>
              <a:sym typeface="Lexend Deca Light"/>
            </a:endParaRPr>
          </a:p>
          <a:p>
            <a:pPr indent="0" lvl="0" marL="914400" marR="0" rtl="0" algn="l">
              <a:lnSpc>
                <a:spcPct val="115000"/>
              </a:lnSpc>
              <a:spcBef>
                <a:spcPts val="0"/>
              </a:spcBef>
              <a:spcAft>
                <a:spcPts val="0"/>
              </a:spcAft>
              <a:buNone/>
            </a:pPr>
            <a:r>
              <a:t/>
            </a:r>
            <a:endParaRPr b="1" sz="1400">
              <a:solidFill>
                <a:srgbClr val="000000"/>
              </a:solidFill>
              <a:latin typeface="Lexend Deca"/>
              <a:ea typeface="Lexend Deca"/>
              <a:cs typeface="Lexend Deca"/>
              <a:sym typeface="Lexend Deca"/>
            </a:endParaRPr>
          </a:p>
          <a:p>
            <a:pPr indent="-317500" lvl="0" marL="457200" marR="0" rtl="0" algn="l">
              <a:lnSpc>
                <a:spcPct val="115000"/>
              </a:lnSpc>
              <a:spcBef>
                <a:spcPts val="0"/>
              </a:spcBef>
              <a:spcAft>
                <a:spcPts val="0"/>
              </a:spcAft>
              <a:buClr>
                <a:srgbClr val="000000"/>
              </a:buClr>
              <a:buSzPts val="1400"/>
              <a:buFont typeface="Lexend Deca"/>
              <a:buChar char="●"/>
            </a:pPr>
            <a:r>
              <a:rPr b="1" lang="en-GB" sz="1400">
                <a:solidFill>
                  <a:srgbClr val="000000"/>
                </a:solidFill>
                <a:latin typeface="Lexend Deca"/>
                <a:ea typeface="Lexend Deca"/>
                <a:cs typeface="Lexend Deca"/>
                <a:sym typeface="Lexend Deca"/>
              </a:rPr>
              <a:t>Day 30 of migration window: </a:t>
            </a:r>
            <a:endParaRPr b="1" sz="1400">
              <a:solidFill>
                <a:srgbClr val="000000"/>
              </a:solidFill>
              <a:latin typeface="Lexend Deca"/>
              <a:ea typeface="Lexend Deca"/>
              <a:cs typeface="Lexend Deca"/>
              <a:sym typeface="Lexend Deca"/>
            </a:endParaRPr>
          </a:p>
          <a:p>
            <a:pPr indent="-317500" lvl="1" marL="914400" marR="0" rtl="0" algn="l">
              <a:lnSpc>
                <a:spcPct val="115000"/>
              </a:lnSpc>
              <a:spcBef>
                <a:spcPts val="0"/>
              </a:spcBef>
              <a:spcAft>
                <a:spcPts val="0"/>
              </a:spcAft>
              <a:buClr>
                <a:srgbClr val="000000"/>
              </a:buClr>
              <a:buSzPts val="1400"/>
              <a:buFont typeface="Lexend Deca"/>
              <a:buChar char="○"/>
            </a:pPr>
            <a:r>
              <a:rPr b="1" lang="en-GB" sz="1400">
                <a:solidFill>
                  <a:srgbClr val="000000"/>
                </a:solidFill>
                <a:latin typeface="Lexend Deca"/>
                <a:ea typeface="Lexend Deca"/>
                <a:cs typeface="Lexend Deca"/>
                <a:sym typeface="Lexend Deca"/>
              </a:rPr>
              <a:t>What to expect</a:t>
            </a:r>
            <a:r>
              <a:rPr lang="en-GB" sz="1400">
                <a:solidFill>
                  <a:srgbClr val="000000"/>
                </a:solidFill>
                <a:latin typeface="Lexend Deca Light"/>
                <a:ea typeface="Lexend Deca Light"/>
                <a:cs typeface="Lexend Deca Light"/>
                <a:sym typeface="Lexend Deca Light"/>
              </a:rPr>
              <a:t>: Migration window closing reminder, Unicheck access reminder, and additional training  </a:t>
            </a:r>
            <a:endParaRPr sz="1400">
              <a:solidFill>
                <a:srgbClr val="000000"/>
              </a:solidFill>
              <a:latin typeface="Lexend Deca Light"/>
              <a:ea typeface="Lexend Deca Light"/>
              <a:cs typeface="Lexend Deca Light"/>
              <a:sym typeface="Lexend Deca Light"/>
            </a:endParaRPr>
          </a:p>
        </p:txBody>
      </p:sp>
      <p:sp>
        <p:nvSpPr>
          <p:cNvPr id="1026" name="Google Shape;1026;p131"/>
          <p:cNvSpPr txBox="1"/>
          <p:nvPr>
            <p:ph idx="4294967295" type="body"/>
          </p:nvPr>
        </p:nvSpPr>
        <p:spPr>
          <a:xfrm>
            <a:off x="507600" y="1230800"/>
            <a:ext cx="7550100" cy="44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400">
                <a:solidFill>
                  <a:srgbClr val="0096FF"/>
                </a:solidFill>
                <a:latin typeface="Lexend Deca"/>
                <a:ea typeface="Lexend Deca"/>
                <a:cs typeface="Lexend Deca"/>
                <a:sym typeface="Lexend Deca"/>
              </a:rPr>
              <a:t>We’ll send check-in emails during the process so you stay </a:t>
            </a:r>
            <a:r>
              <a:rPr lang="en-GB" sz="1400">
                <a:solidFill>
                  <a:srgbClr val="0096FF"/>
                </a:solidFill>
                <a:latin typeface="Lexend Deca"/>
                <a:ea typeface="Lexend Deca"/>
                <a:cs typeface="Lexend Deca"/>
                <a:sym typeface="Lexend Deca"/>
              </a:rPr>
              <a:t>informed</a:t>
            </a:r>
            <a:r>
              <a:rPr lang="en-GB" sz="1400">
                <a:solidFill>
                  <a:srgbClr val="0096FF"/>
                </a:solidFill>
                <a:latin typeface="Lexend Deca"/>
                <a:ea typeface="Lexend Deca"/>
                <a:cs typeface="Lexend Deca"/>
                <a:sym typeface="Lexend Deca"/>
              </a:rPr>
              <a:t> </a:t>
            </a:r>
            <a:r>
              <a:rPr lang="en-GB" sz="1400">
                <a:solidFill>
                  <a:srgbClr val="0096FF"/>
                </a:solidFill>
                <a:latin typeface="Lexend Deca"/>
                <a:ea typeface="Lexend Deca"/>
                <a:cs typeface="Lexend Deca"/>
                <a:sym typeface="Lexend Deca"/>
              </a:rPr>
              <a:t> </a:t>
            </a:r>
            <a:endParaRPr sz="1400">
              <a:latin typeface="Lexend Deca"/>
              <a:ea typeface="Lexend Deca"/>
              <a:cs typeface="Lexend Deca"/>
              <a:sym typeface="Lexend Deca"/>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0" name="Shape 1030"/>
        <p:cNvGrpSpPr/>
        <p:nvPr/>
      </p:nvGrpSpPr>
      <p:grpSpPr>
        <a:xfrm>
          <a:off x="0" y="0"/>
          <a:ext cx="0" cy="0"/>
          <a:chOff x="0" y="0"/>
          <a:chExt cx="0" cy="0"/>
        </a:xfrm>
      </p:grpSpPr>
      <p:sp>
        <p:nvSpPr>
          <p:cNvPr id="1031" name="Google Shape;1031;p132"/>
          <p:cNvSpPr txBox="1"/>
          <p:nvPr>
            <p:ph idx="4294967295" type="title"/>
          </p:nvPr>
        </p:nvSpPr>
        <p:spPr>
          <a:xfrm>
            <a:off x="507600" y="608400"/>
            <a:ext cx="6912000" cy="65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2600"/>
              <a:t>Phase 3: Post-Migration</a:t>
            </a:r>
            <a:endParaRPr sz="2600"/>
          </a:p>
        </p:txBody>
      </p:sp>
      <p:sp>
        <p:nvSpPr>
          <p:cNvPr id="1032" name="Google Shape;1032;p132"/>
          <p:cNvSpPr txBox="1"/>
          <p:nvPr>
            <p:ph idx="4294967295" type="body"/>
          </p:nvPr>
        </p:nvSpPr>
        <p:spPr>
          <a:xfrm>
            <a:off x="507600" y="1375200"/>
            <a:ext cx="4050900" cy="3366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400">
                <a:solidFill>
                  <a:schemeClr val="lt2"/>
                </a:solidFill>
                <a:latin typeface="Lexend Deca"/>
                <a:ea typeface="Lexend Deca"/>
                <a:cs typeface="Lexend Deca"/>
                <a:sym typeface="Lexend Deca"/>
              </a:rPr>
              <a:t>Settling into Similarity </a:t>
            </a:r>
            <a:endParaRPr sz="1400">
              <a:solidFill>
                <a:schemeClr val="lt2"/>
              </a:solidFill>
              <a:latin typeface="Lexend Deca"/>
              <a:ea typeface="Lexend Deca"/>
              <a:cs typeface="Lexend Deca"/>
              <a:sym typeface="Lexend Deca"/>
            </a:endParaRPr>
          </a:p>
          <a:p>
            <a:pPr indent="0" lvl="0" marL="0" rtl="0" algn="l">
              <a:spcBef>
                <a:spcPts val="0"/>
              </a:spcBef>
              <a:spcAft>
                <a:spcPts val="0"/>
              </a:spcAft>
              <a:buNone/>
            </a:pPr>
            <a:r>
              <a:t/>
            </a:r>
            <a:endParaRPr b="1" sz="1100">
              <a:solidFill>
                <a:srgbClr val="003C46"/>
              </a:solidFill>
              <a:latin typeface="Lexend Deca"/>
              <a:ea typeface="Lexend Deca"/>
              <a:cs typeface="Lexend Deca"/>
              <a:sym typeface="Lexend Deca"/>
            </a:endParaRPr>
          </a:p>
          <a:p>
            <a:pPr indent="-317500" lvl="0" marL="457200" rtl="0" algn="l">
              <a:spcBef>
                <a:spcPts val="0"/>
              </a:spcBef>
              <a:spcAft>
                <a:spcPts val="0"/>
              </a:spcAft>
              <a:buClr>
                <a:srgbClr val="000000"/>
              </a:buClr>
              <a:buSzPts val="1400"/>
              <a:buFont typeface="Lexend Deca Light"/>
              <a:buChar char="●"/>
            </a:pPr>
            <a:r>
              <a:rPr lang="en-GB" sz="1400">
                <a:solidFill>
                  <a:srgbClr val="000000"/>
                </a:solidFill>
                <a:latin typeface="Lexend Deca Light"/>
                <a:ea typeface="Lexend Deca Light"/>
                <a:cs typeface="Lexend Deca Light"/>
                <a:sym typeface="Lexend Deca Light"/>
              </a:rPr>
              <a:t>You have read-only access to Unicheck for 6 months after you migrate</a:t>
            </a:r>
            <a:endParaRPr sz="1400">
              <a:solidFill>
                <a:srgbClr val="000000"/>
              </a:solidFill>
              <a:latin typeface="Lexend Deca Light"/>
              <a:ea typeface="Lexend Deca Light"/>
              <a:cs typeface="Lexend Deca Light"/>
              <a:sym typeface="Lexend Deca Light"/>
            </a:endParaRPr>
          </a:p>
          <a:p>
            <a:pPr indent="-317500" lvl="0" marL="457200" rtl="0" algn="l">
              <a:spcBef>
                <a:spcPts val="1000"/>
              </a:spcBef>
              <a:spcAft>
                <a:spcPts val="0"/>
              </a:spcAft>
              <a:buClr>
                <a:srgbClr val="000000"/>
              </a:buClr>
              <a:buSzPts val="1400"/>
              <a:buFont typeface="Lexend Deca Light"/>
              <a:buChar char="●"/>
            </a:pPr>
            <a:r>
              <a:rPr lang="en-GB" sz="1400">
                <a:solidFill>
                  <a:srgbClr val="000000"/>
                </a:solidFill>
                <a:latin typeface="Lexend Deca Light"/>
                <a:ea typeface="Lexend Deca Light"/>
                <a:cs typeface="Lexend Deca Light"/>
                <a:sym typeface="Lexend Deca Light"/>
              </a:rPr>
              <a:t>Confirm that all submissions are now made through Turnitin Similarity</a:t>
            </a:r>
            <a:endParaRPr sz="1400">
              <a:solidFill>
                <a:srgbClr val="000000"/>
              </a:solidFill>
              <a:latin typeface="Lexend Deca Light"/>
              <a:ea typeface="Lexend Deca Light"/>
              <a:cs typeface="Lexend Deca Light"/>
              <a:sym typeface="Lexend Deca Light"/>
            </a:endParaRPr>
          </a:p>
          <a:p>
            <a:pPr indent="-317500" lvl="0" marL="457200" rtl="0" algn="l">
              <a:spcBef>
                <a:spcPts val="1000"/>
              </a:spcBef>
              <a:spcAft>
                <a:spcPts val="0"/>
              </a:spcAft>
              <a:buClr>
                <a:srgbClr val="000000"/>
              </a:buClr>
              <a:buSzPts val="1400"/>
              <a:buFont typeface="Open Sans Light"/>
              <a:buChar char="●"/>
            </a:pPr>
            <a:r>
              <a:rPr b="1" lang="en-GB" sz="1400">
                <a:solidFill>
                  <a:srgbClr val="000000"/>
                </a:solidFill>
                <a:latin typeface="Lexend Deca"/>
                <a:ea typeface="Lexend Deca"/>
                <a:cs typeface="Lexend Deca"/>
                <a:sym typeface="Lexend Deca"/>
              </a:rPr>
              <a:t>Key questions</a:t>
            </a:r>
            <a:r>
              <a:rPr lang="en-GB" sz="1400">
                <a:solidFill>
                  <a:srgbClr val="000000"/>
                </a:solidFill>
                <a:latin typeface="Lexend Deca Light"/>
                <a:ea typeface="Lexend Deca Light"/>
                <a:cs typeface="Lexend Deca Light"/>
                <a:sym typeface="Lexend Deca Light"/>
              </a:rPr>
              <a:t>:</a:t>
            </a:r>
            <a:endParaRPr sz="1400">
              <a:solidFill>
                <a:srgbClr val="000000"/>
              </a:solidFill>
              <a:latin typeface="Lexend Deca Light"/>
              <a:ea typeface="Lexend Deca Light"/>
              <a:cs typeface="Lexend Deca Light"/>
              <a:sym typeface="Lexend Deca Light"/>
            </a:endParaRPr>
          </a:p>
          <a:p>
            <a:pPr indent="-317500" lvl="1" marL="914400" rtl="0" algn="l">
              <a:spcBef>
                <a:spcPts val="1000"/>
              </a:spcBef>
              <a:spcAft>
                <a:spcPts val="0"/>
              </a:spcAft>
              <a:buClr>
                <a:srgbClr val="000000"/>
              </a:buClr>
              <a:buSzPts val="1400"/>
              <a:buFont typeface="Lexend Deca Light"/>
              <a:buChar char="○"/>
            </a:pPr>
            <a:r>
              <a:rPr lang="en-GB" sz="1400">
                <a:solidFill>
                  <a:srgbClr val="000000"/>
                </a:solidFill>
                <a:latin typeface="Lexend Deca Light"/>
                <a:ea typeface="Lexend Deca Light"/>
                <a:cs typeface="Lexend Deca Light"/>
                <a:sym typeface="Lexend Deca Light"/>
              </a:rPr>
              <a:t>Do you have any outstanding issues that </a:t>
            </a:r>
            <a:r>
              <a:rPr lang="en-GB" sz="1400" u="sng">
                <a:solidFill>
                  <a:srgbClr val="1155CC"/>
                </a:solidFill>
                <a:latin typeface="Lexend Deca Light"/>
                <a:ea typeface="Lexend Deca Light"/>
                <a:cs typeface="Lexend Deca Light"/>
                <a:sym typeface="Lexend Deca Light"/>
                <a:hlinkClick r:id="rId3">
                  <a:extLst>
                    <a:ext uri="{A12FA001-AC4F-418D-AE19-62706E023703}">
                      <ahyp:hlinkClr val="tx"/>
                    </a:ext>
                  </a:extLst>
                </a:hlinkClick>
              </a:rPr>
              <a:t>support@turnitin.com</a:t>
            </a:r>
            <a:r>
              <a:rPr lang="en-GB" sz="1400">
                <a:solidFill>
                  <a:srgbClr val="000000"/>
                </a:solidFill>
                <a:latin typeface="Lexend Deca Light"/>
                <a:ea typeface="Lexend Deca Light"/>
                <a:cs typeface="Lexend Deca Light"/>
                <a:sym typeface="Lexend Deca Light"/>
              </a:rPr>
              <a:t> can address?</a:t>
            </a:r>
            <a:endParaRPr sz="1100">
              <a:solidFill>
                <a:srgbClr val="000000"/>
              </a:solidFill>
              <a:latin typeface="Lexend Deca Light"/>
              <a:ea typeface="Lexend Deca Light"/>
              <a:cs typeface="Lexend Deca Light"/>
              <a:sym typeface="Lexend Deca Light"/>
            </a:endParaRPr>
          </a:p>
          <a:p>
            <a:pPr indent="0" lvl="0" marL="0" rtl="0" algn="l">
              <a:spcBef>
                <a:spcPts val="1000"/>
              </a:spcBef>
              <a:spcAft>
                <a:spcPts val="0"/>
              </a:spcAft>
              <a:buNone/>
            </a:pPr>
            <a:r>
              <a:t/>
            </a:r>
            <a:endParaRPr b="1" sz="1100">
              <a:solidFill>
                <a:srgbClr val="003C46"/>
              </a:solidFill>
              <a:latin typeface="Lexend Deca"/>
              <a:ea typeface="Lexend Deca"/>
              <a:cs typeface="Lexend Deca"/>
              <a:sym typeface="Lexend Deca"/>
            </a:endParaRPr>
          </a:p>
        </p:txBody>
      </p:sp>
      <p:pic>
        <p:nvPicPr>
          <p:cNvPr id="1033" name="Google Shape;1033;p132"/>
          <p:cNvPicPr preferRelativeResize="0"/>
          <p:nvPr/>
        </p:nvPicPr>
        <p:blipFill>
          <a:blip r:embed="rId4">
            <a:alphaModFix/>
          </a:blip>
          <a:stretch>
            <a:fillRect/>
          </a:stretch>
        </p:blipFill>
        <p:spPr>
          <a:xfrm>
            <a:off x="4558500" y="1523100"/>
            <a:ext cx="4280699" cy="2453877"/>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7" name="Shape 1037"/>
        <p:cNvGrpSpPr/>
        <p:nvPr/>
      </p:nvGrpSpPr>
      <p:grpSpPr>
        <a:xfrm>
          <a:off x="0" y="0"/>
          <a:ext cx="0" cy="0"/>
          <a:chOff x="0" y="0"/>
          <a:chExt cx="0" cy="0"/>
        </a:xfrm>
      </p:grpSpPr>
      <p:sp>
        <p:nvSpPr>
          <p:cNvPr id="1038" name="Google Shape;1038;p133"/>
          <p:cNvSpPr txBox="1"/>
          <p:nvPr>
            <p:ph idx="4294967295" type="title"/>
          </p:nvPr>
        </p:nvSpPr>
        <p:spPr>
          <a:xfrm>
            <a:off x="507600" y="608400"/>
            <a:ext cx="6912000" cy="65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2600"/>
              <a:t>Resources</a:t>
            </a:r>
            <a:endParaRPr sz="2600"/>
          </a:p>
        </p:txBody>
      </p:sp>
      <p:sp>
        <p:nvSpPr>
          <p:cNvPr id="1039" name="Google Shape;1039;p133"/>
          <p:cNvSpPr txBox="1"/>
          <p:nvPr>
            <p:ph idx="4294967295" type="body"/>
          </p:nvPr>
        </p:nvSpPr>
        <p:spPr>
          <a:xfrm>
            <a:off x="507600" y="1267200"/>
            <a:ext cx="4050900" cy="3366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400">
                <a:solidFill>
                  <a:schemeClr val="lt2"/>
                </a:solidFill>
                <a:latin typeface="Lexend Deca"/>
                <a:ea typeface="Lexend Deca"/>
                <a:cs typeface="Lexend Deca"/>
                <a:sym typeface="Lexend Deca"/>
              </a:rPr>
              <a:t>Ensuring your migration is successful</a:t>
            </a:r>
            <a:endParaRPr sz="1400">
              <a:solidFill>
                <a:schemeClr val="lt2"/>
              </a:solidFill>
              <a:latin typeface="Lexend Deca"/>
              <a:ea typeface="Lexend Deca"/>
              <a:cs typeface="Lexend Deca"/>
              <a:sym typeface="Lexend Deca"/>
            </a:endParaRPr>
          </a:p>
          <a:p>
            <a:pPr indent="0" lvl="0" marL="0" rtl="0" algn="l">
              <a:spcBef>
                <a:spcPts val="0"/>
              </a:spcBef>
              <a:spcAft>
                <a:spcPts val="0"/>
              </a:spcAft>
              <a:buNone/>
            </a:pPr>
            <a:r>
              <a:t/>
            </a:r>
            <a:endParaRPr b="1" sz="1100">
              <a:solidFill>
                <a:srgbClr val="003C46"/>
              </a:solidFill>
              <a:latin typeface="Lexend Deca"/>
              <a:ea typeface="Lexend Deca"/>
              <a:cs typeface="Lexend Deca"/>
              <a:sym typeface="Lexend Deca"/>
            </a:endParaRPr>
          </a:p>
          <a:p>
            <a:pPr indent="-317500" lvl="0" marL="457200" rtl="0" algn="l">
              <a:spcBef>
                <a:spcPts val="0"/>
              </a:spcBef>
              <a:spcAft>
                <a:spcPts val="0"/>
              </a:spcAft>
              <a:buClr>
                <a:srgbClr val="000000"/>
              </a:buClr>
              <a:buSzPts val="1400"/>
              <a:buFont typeface="Lexend Deca Light"/>
              <a:buChar char="●"/>
            </a:pPr>
            <a:r>
              <a:rPr lang="en-GB" sz="1400">
                <a:solidFill>
                  <a:srgbClr val="000000"/>
                </a:solidFill>
                <a:latin typeface="Lexend Deca Light"/>
                <a:ea typeface="Lexend Deca Light"/>
                <a:cs typeface="Lexend Deca Light"/>
                <a:sym typeface="Lexend Deca Light"/>
              </a:rPr>
              <a:t>Our Unicheck </a:t>
            </a:r>
            <a:r>
              <a:rPr lang="en-GB" sz="1400" u="sng">
                <a:solidFill>
                  <a:srgbClr val="1155CC"/>
                </a:solidFill>
                <a:latin typeface="Lexend Deca Light"/>
                <a:ea typeface="Lexend Deca Light"/>
                <a:cs typeface="Lexend Deca Light"/>
                <a:sym typeface="Lexend Deca Light"/>
                <a:hlinkClick r:id="rId3">
                  <a:extLst>
                    <a:ext uri="{A12FA001-AC4F-418D-AE19-62706E023703}">
                      <ahyp:hlinkClr val="tx"/>
                    </a:ext>
                  </a:extLst>
                </a:hlinkClick>
              </a:rPr>
              <a:t>Migrations Hub</a:t>
            </a:r>
            <a:r>
              <a:rPr lang="en-GB" sz="1400">
                <a:solidFill>
                  <a:srgbClr val="000000"/>
                </a:solidFill>
                <a:latin typeface="Lexend Deca Light"/>
                <a:ea typeface="Lexend Deca Light"/>
                <a:cs typeface="Lexend Deca Light"/>
                <a:sym typeface="Lexend Deca Light"/>
              </a:rPr>
              <a:t> has a number of resources to help you through every step of the migration process.</a:t>
            </a:r>
            <a:endParaRPr sz="1400">
              <a:solidFill>
                <a:srgbClr val="000000"/>
              </a:solidFill>
              <a:latin typeface="Lexend Deca Light"/>
              <a:ea typeface="Lexend Deca Light"/>
              <a:cs typeface="Lexend Deca Light"/>
              <a:sym typeface="Lexend Deca Light"/>
            </a:endParaRPr>
          </a:p>
          <a:p>
            <a:pPr indent="-317500" lvl="0" marL="457200" rtl="0" algn="l">
              <a:spcBef>
                <a:spcPts val="1000"/>
              </a:spcBef>
              <a:spcAft>
                <a:spcPts val="0"/>
              </a:spcAft>
              <a:buClr>
                <a:srgbClr val="000000"/>
              </a:buClr>
              <a:buSzPts val="1400"/>
              <a:buFont typeface="Open Sans Light"/>
              <a:buChar char="●"/>
            </a:pPr>
            <a:r>
              <a:rPr b="1" lang="en-GB" sz="1400">
                <a:solidFill>
                  <a:srgbClr val="000000"/>
                </a:solidFill>
                <a:latin typeface="Lexend Deca"/>
                <a:ea typeface="Lexend Deca"/>
                <a:cs typeface="Lexend Deca"/>
                <a:sym typeface="Lexend Deca"/>
              </a:rPr>
              <a:t>Helpful links</a:t>
            </a:r>
            <a:r>
              <a:rPr lang="en-GB" sz="1400">
                <a:solidFill>
                  <a:srgbClr val="000000"/>
                </a:solidFill>
                <a:latin typeface="Lexend Deca Light"/>
                <a:ea typeface="Lexend Deca Light"/>
                <a:cs typeface="Lexend Deca Light"/>
                <a:sym typeface="Lexend Deca Light"/>
              </a:rPr>
              <a:t>:</a:t>
            </a:r>
            <a:endParaRPr sz="1400">
              <a:solidFill>
                <a:srgbClr val="000000"/>
              </a:solidFill>
              <a:latin typeface="Lexend Deca Light"/>
              <a:ea typeface="Lexend Deca Light"/>
              <a:cs typeface="Lexend Deca Light"/>
              <a:sym typeface="Lexend Deca Light"/>
            </a:endParaRPr>
          </a:p>
          <a:p>
            <a:pPr indent="-317500" lvl="1" marL="914400" rtl="0" algn="l">
              <a:lnSpc>
                <a:spcPct val="175000"/>
              </a:lnSpc>
              <a:spcBef>
                <a:spcPts val="1000"/>
              </a:spcBef>
              <a:spcAft>
                <a:spcPts val="0"/>
              </a:spcAft>
              <a:buClr>
                <a:srgbClr val="484848"/>
              </a:buClr>
              <a:buSzPts val="1400"/>
              <a:buFont typeface="Lexend Deca"/>
              <a:buChar char="○"/>
            </a:pPr>
            <a:r>
              <a:rPr lang="en-GB" sz="1400" u="sng">
                <a:solidFill>
                  <a:srgbClr val="1155CC"/>
                </a:solidFill>
                <a:latin typeface="Lexend Deca Light"/>
                <a:ea typeface="Lexend Deca Light"/>
                <a:cs typeface="Lexend Deca Light"/>
                <a:sym typeface="Lexend Deca Light"/>
                <a:hlinkClick r:id="rId4">
                  <a:extLst>
                    <a:ext uri="{A12FA001-AC4F-418D-AE19-62706E023703}">
                      <ahyp:hlinkClr val="tx"/>
                    </a:ext>
                  </a:extLst>
                </a:hlinkClick>
              </a:rPr>
              <a:t>Discussion forum</a:t>
            </a:r>
            <a:endParaRPr sz="1400">
              <a:latin typeface="Lexend Deca"/>
              <a:ea typeface="Lexend Deca"/>
              <a:cs typeface="Lexend Deca"/>
              <a:sym typeface="Lexend Deca"/>
            </a:endParaRPr>
          </a:p>
          <a:p>
            <a:pPr indent="-317500" lvl="1" marL="914400" rtl="0" algn="l">
              <a:lnSpc>
                <a:spcPct val="175000"/>
              </a:lnSpc>
              <a:spcBef>
                <a:spcPts val="0"/>
              </a:spcBef>
              <a:spcAft>
                <a:spcPts val="0"/>
              </a:spcAft>
              <a:buClr>
                <a:srgbClr val="484848"/>
              </a:buClr>
              <a:buSzPts val="1400"/>
              <a:buFont typeface="Lexend Deca"/>
              <a:buChar char="○"/>
            </a:pPr>
            <a:r>
              <a:rPr lang="en-GB" sz="1400" u="sng">
                <a:solidFill>
                  <a:srgbClr val="1155CC"/>
                </a:solidFill>
                <a:latin typeface="Lexend Deca Light"/>
                <a:ea typeface="Lexend Deca Light"/>
                <a:cs typeface="Lexend Deca Light"/>
                <a:sym typeface="Lexend Deca Light"/>
                <a:hlinkClick r:id="rId5">
                  <a:extLst>
                    <a:ext uri="{A12FA001-AC4F-418D-AE19-62706E023703}">
                      <ahyp:hlinkClr val="tx"/>
                    </a:ext>
                  </a:extLst>
                </a:hlinkClick>
              </a:rPr>
              <a:t>Similarity help guides: Administrator</a:t>
            </a:r>
            <a:endParaRPr sz="1400" u="sng">
              <a:solidFill>
                <a:srgbClr val="1155CC"/>
              </a:solidFill>
              <a:latin typeface="Lexend Deca Light"/>
              <a:ea typeface="Lexend Deca Light"/>
              <a:cs typeface="Lexend Deca Light"/>
              <a:sym typeface="Lexend Deca Light"/>
            </a:endParaRPr>
          </a:p>
          <a:p>
            <a:pPr indent="-317500" lvl="1" marL="914400" rtl="0" algn="l">
              <a:lnSpc>
                <a:spcPct val="175000"/>
              </a:lnSpc>
              <a:spcBef>
                <a:spcPts val="0"/>
              </a:spcBef>
              <a:spcAft>
                <a:spcPts val="0"/>
              </a:spcAft>
              <a:buClr>
                <a:srgbClr val="000000"/>
              </a:buClr>
              <a:buSzPts val="1400"/>
              <a:buFont typeface="Lexend Deca Light"/>
              <a:buChar char="○"/>
            </a:pPr>
            <a:r>
              <a:rPr lang="en-GB" sz="1400" u="sng">
                <a:solidFill>
                  <a:srgbClr val="1155CC"/>
                </a:solidFill>
                <a:latin typeface="Lexend Deca Light"/>
                <a:ea typeface="Lexend Deca Light"/>
                <a:cs typeface="Lexend Deca Light"/>
                <a:sym typeface="Lexend Deca Light"/>
                <a:hlinkClick r:id="rId6">
                  <a:extLst>
                    <a:ext uri="{A12FA001-AC4F-418D-AE19-62706E023703}">
                      <ahyp:hlinkClr val="tx"/>
                    </a:ext>
                  </a:extLst>
                </a:hlinkClick>
              </a:rPr>
              <a:t>Similarity help guides: Instructors</a:t>
            </a:r>
            <a:endParaRPr sz="1400" u="sng">
              <a:solidFill>
                <a:srgbClr val="1155CC"/>
              </a:solidFill>
              <a:latin typeface="Lexend Deca Light"/>
              <a:ea typeface="Lexend Deca Light"/>
              <a:cs typeface="Lexend Deca Light"/>
              <a:sym typeface="Lexend Deca Light"/>
            </a:endParaRPr>
          </a:p>
          <a:p>
            <a:pPr indent="-317500" lvl="1" marL="914400" marR="0" rtl="0" algn="l">
              <a:lnSpc>
                <a:spcPct val="175000"/>
              </a:lnSpc>
              <a:spcBef>
                <a:spcPts val="0"/>
              </a:spcBef>
              <a:spcAft>
                <a:spcPts val="0"/>
              </a:spcAft>
              <a:buClr>
                <a:srgbClr val="484848"/>
              </a:buClr>
              <a:buSzPts val="1400"/>
              <a:buFont typeface="Lexend Deca"/>
              <a:buChar char="○"/>
            </a:pPr>
            <a:r>
              <a:rPr lang="en-GB" sz="1400" u="sng">
                <a:solidFill>
                  <a:srgbClr val="1155CC"/>
                </a:solidFill>
                <a:latin typeface="Lexend Deca Light"/>
                <a:ea typeface="Lexend Deca Light"/>
                <a:cs typeface="Lexend Deca Light"/>
                <a:sym typeface="Lexend Deca Light"/>
                <a:hlinkClick r:id="rId7">
                  <a:extLst>
                    <a:ext uri="{A12FA001-AC4F-418D-AE19-62706E023703}">
                      <ahyp:hlinkClr val="tx"/>
                    </a:ext>
                  </a:extLst>
                </a:hlinkClick>
              </a:rPr>
              <a:t>Product transition video</a:t>
            </a:r>
            <a:endParaRPr sz="1400" u="sng">
              <a:solidFill>
                <a:srgbClr val="1155CC"/>
              </a:solidFill>
              <a:latin typeface="Lexend Deca Light"/>
              <a:ea typeface="Lexend Deca Light"/>
              <a:cs typeface="Lexend Deca Light"/>
              <a:sym typeface="Lexend Deca Light"/>
            </a:endParaRPr>
          </a:p>
        </p:txBody>
      </p:sp>
      <p:pic>
        <p:nvPicPr>
          <p:cNvPr id="1040" name="Google Shape;1040;p133"/>
          <p:cNvPicPr preferRelativeResize="0"/>
          <p:nvPr/>
        </p:nvPicPr>
        <p:blipFill>
          <a:blip r:embed="rId8">
            <a:alphaModFix/>
          </a:blip>
          <a:stretch>
            <a:fillRect/>
          </a:stretch>
        </p:blipFill>
        <p:spPr>
          <a:xfrm>
            <a:off x="4643300" y="1447850"/>
            <a:ext cx="4280699" cy="248314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4" name="Shape 1044"/>
        <p:cNvGrpSpPr/>
        <p:nvPr/>
      </p:nvGrpSpPr>
      <p:grpSpPr>
        <a:xfrm>
          <a:off x="0" y="0"/>
          <a:ext cx="0" cy="0"/>
          <a:chOff x="0" y="0"/>
          <a:chExt cx="0" cy="0"/>
        </a:xfrm>
      </p:grpSpPr>
      <p:sp>
        <p:nvSpPr>
          <p:cNvPr id="1045" name="Google Shape;1045;p134"/>
          <p:cNvSpPr txBox="1"/>
          <p:nvPr>
            <p:ph type="title"/>
          </p:nvPr>
        </p:nvSpPr>
        <p:spPr>
          <a:xfrm>
            <a:off x="1173600" y="2253600"/>
            <a:ext cx="6525600" cy="83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Q&amp;A</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9" name="Shape 1049"/>
        <p:cNvGrpSpPr/>
        <p:nvPr/>
      </p:nvGrpSpPr>
      <p:grpSpPr>
        <a:xfrm>
          <a:off x="0" y="0"/>
          <a:ext cx="0" cy="0"/>
          <a:chOff x="0" y="0"/>
          <a:chExt cx="0" cy="0"/>
        </a:xfrm>
      </p:grpSpPr>
      <p:sp>
        <p:nvSpPr>
          <p:cNvPr id="1050" name="Google Shape;1050;p135"/>
          <p:cNvSpPr txBox="1"/>
          <p:nvPr>
            <p:ph type="title"/>
          </p:nvPr>
        </p:nvSpPr>
        <p:spPr>
          <a:xfrm>
            <a:off x="763200" y="2253600"/>
            <a:ext cx="4546800" cy="83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Thank you</a:t>
            </a:r>
            <a:endParaRPr/>
          </a:p>
        </p:txBody>
      </p:sp>
    </p:spTree>
  </p:cSld>
  <p:clrMapOvr>
    <a:masterClrMapping/>
  </p:clrMapOvr>
</p:sld>
</file>

<file path=ppt/theme/theme1.xml><?xml version="1.0" encoding="utf-8"?>
<a:theme xmlns:a="http://schemas.openxmlformats.org/drawingml/2006/main" xmlns:r="http://schemas.openxmlformats.org/officeDocument/2006/relationships" name="Turnitin">
  <a:themeElements>
    <a:clrScheme name="Simple Light">
      <a:dk1>
        <a:srgbClr val="003C46"/>
      </a:dk1>
      <a:lt1>
        <a:srgbClr val="FFFFFF"/>
      </a:lt1>
      <a:dk2>
        <a:srgbClr val="575757"/>
      </a:dk2>
      <a:lt2>
        <a:srgbClr val="0096FF"/>
      </a:lt2>
      <a:accent1>
        <a:srgbClr val="EFF4F3"/>
      </a:accent1>
      <a:accent2>
        <a:srgbClr val="C8C8C8"/>
      </a:accent2>
      <a:accent3>
        <a:srgbClr val="FFF099"/>
      </a:accent3>
      <a:accent4>
        <a:srgbClr val="FFE500"/>
      </a:accent4>
      <a:accent5>
        <a:srgbClr val="B2C4C7"/>
      </a:accent5>
      <a:accent6>
        <a:srgbClr val="7F9DA2"/>
      </a:accent6>
      <a:hlink>
        <a:srgbClr val="0096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Turnitin">
  <a:themeElements>
    <a:clrScheme name="Simple Light">
      <a:dk1>
        <a:srgbClr val="003C46"/>
      </a:dk1>
      <a:lt1>
        <a:srgbClr val="FFFFFF"/>
      </a:lt1>
      <a:dk2>
        <a:srgbClr val="575757"/>
      </a:dk2>
      <a:lt2>
        <a:srgbClr val="0096FF"/>
      </a:lt2>
      <a:accent1>
        <a:srgbClr val="EFF4F3"/>
      </a:accent1>
      <a:accent2>
        <a:srgbClr val="C8C8C8"/>
      </a:accent2>
      <a:accent3>
        <a:srgbClr val="FFF099"/>
      </a:accent3>
      <a:accent4>
        <a:srgbClr val="FFE500"/>
      </a:accent4>
      <a:accent5>
        <a:srgbClr val="B2C4C7"/>
      </a:accent5>
      <a:accent6>
        <a:srgbClr val="7F9DA2"/>
      </a:accent6>
      <a:hlink>
        <a:srgbClr val="0096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Turnitin">
  <a:themeElements>
    <a:clrScheme name="Simple Light">
      <a:dk1>
        <a:srgbClr val="003C46"/>
      </a:dk1>
      <a:lt1>
        <a:srgbClr val="FFFFFF"/>
      </a:lt1>
      <a:dk2>
        <a:srgbClr val="575757"/>
      </a:dk2>
      <a:lt2>
        <a:srgbClr val="0096FF"/>
      </a:lt2>
      <a:accent1>
        <a:srgbClr val="EFF4F3"/>
      </a:accent1>
      <a:accent2>
        <a:srgbClr val="C8C8C8"/>
      </a:accent2>
      <a:accent3>
        <a:srgbClr val="FFF099"/>
      </a:accent3>
      <a:accent4>
        <a:srgbClr val="FFE500"/>
      </a:accent4>
      <a:accent5>
        <a:srgbClr val="B2C4C7"/>
      </a:accent5>
      <a:accent6>
        <a:srgbClr val="7F9DA2"/>
      </a:accent6>
      <a:hlink>
        <a:srgbClr val="0096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Turnitin">
  <a:themeElements>
    <a:clrScheme name="Simple Light">
      <a:dk1>
        <a:srgbClr val="003C46"/>
      </a:dk1>
      <a:lt1>
        <a:srgbClr val="FFFFFF"/>
      </a:lt1>
      <a:dk2>
        <a:srgbClr val="575757"/>
      </a:dk2>
      <a:lt2>
        <a:srgbClr val="0096FF"/>
      </a:lt2>
      <a:accent1>
        <a:srgbClr val="EFF4F3"/>
      </a:accent1>
      <a:accent2>
        <a:srgbClr val="C8C8C8"/>
      </a:accent2>
      <a:accent3>
        <a:srgbClr val="FFF099"/>
      </a:accent3>
      <a:accent4>
        <a:srgbClr val="FFE500"/>
      </a:accent4>
      <a:accent5>
        <a:srgbClr val="B2C4C7"/>
      </a:accent5>
      <a:accent6>
        <a:srgbClr val="7F9DA2"/>
      </a:accent6>
      <a:hlink>
        <a:srgbClr val="0096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